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handoutMasterIdLst>
    <p:handoutMasterId r:id="rId33"/>
  </p:handoutMasterIdLst>
  <p:sldIdLst>
    <p:sldId id="256" r:id="rId5"/>
    <p:sldId id="266" r:id="rId6"/>
    <p:sldId id="306" r:id="rId7"/>
    <p:sldId id="305" r:id="rId8"/>
    <p:sldId id="301" r:id="rId9"/>
    <p:sldId id="299" r:id="rId10"/>
    <p:sldId id="300" r:id="rId11"/>
    <p:sldId id="284" r:id="rId12"/>
    <p:sldId id="304" r:id="rId13"/>
    <p:sldId id="313" r:id="rId14"/>
    <p:sldId id="314" r:id="rId15"/>
    <p:sldId id="271" r:id="rId16"/>
    <p:sldId id="320" r:id="rId17"/>
    <p:sldId id="315" r:id="rId18"/>
    <p:sldId id="317" r:id="rId19"/>
    <p:sldId id="318" r:id="rId20"/>
    <p:sldId id="307" r:id="rId21"/>
    <p:sldId id="310" r:id="rId22"/>
    <p:sldId id="309" r:id="rId23"/>
    <p:sldId id="308" r:id="rId24"/>
    <p:sldId id="311" r:id="rId25"/>
    <p:sldId id="312" r:id="rId26"/>
    <p:sldId id="319" r:id="rId27"/>
    <p:sldId id="321" r:id="rId28"/>
    <p:sldId id="288" r:id="rId29"/>
    <p:sldId id="322"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598" autoAdjust="0"/>
  </p:normalViewPr>
  <p:slideViewPr>
    <p:cSldViewPr snapToGrid="0">
      <p:cViewPr>
        <p:scale>
          <a:sx n="88" d="100"/>
          <a:sy n="88" d="100"/>
        </p:scale>
        <p:origin x="-418"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pPr/>
              <a:t>12/5/2023</a:t>
            </a:fld>
            <a:endParaRPr lang="en-US" dirty="0"/>
          </a:p>
        </p:txBody>
      </p:sp>
      <p:sp>
        <p:nvSpPr>
          <p:cNvPr id="4" name="Footer Placeholder 3">
            <a:extLst>
              <a:ext uri="{FF2B5EF4-FFF2-40B4-BE49-F238E27FC236}">
                <a16:creationId xmlns:a16="http://schemas.microsoft.com/office/drawing/2014/main" xmlns=""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pPr/>
              <a:t>‹#›</a:t>
            </a:fld>
            <a:endParaRPr lang="en-US" dirty="0"/>
          </a:p>
        </p:txBody>
      </p:sp>
    </p:spTree>
    <p:extLst>
      <p:ext uri="{BB962C8B-B14F-4D97-AF65-F5344CB8AC3E}">
        <p14:creationId xmlns:p14="http://schemas.microsoft.com/office/powerpoint/2010/main" xmlns=""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pPr/>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pPr/>
              <a:t>‹#›</a:t>
            </a:fld>
            <a:endParaRPr lang="en-US" dirty="0"/>
          </a:p>
        </p:txBody>
      </p:sp>
    </p:spTree>
    <p:extLst>
      <p:ext uri="{BB962C8B-B14F-4D97-AF65-F5344CB8AC3E}">
        <p14:creationId xmlns:p14="http://schemas.microsoft.com/office/powerpoint/2010/main" xmlns=""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pPr/>
              <a:t>1</a:t>
            </a:fld>
            <a:endParaRPr lang="en-US" dirty="0"/>
          </a:p>
        </p:txBody>
      </p:sp>
    </p:spTree>
    <p:extLst>
      <p:ext uri="{BB962C8B-B14F-4D97-AF65-F5344CB8AC3E}">
        <p14:creationId xmlns:p14="http://schemas.microsoft.com/office/powerpoint/2010/main" xmlns="" val="30317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pPr/>
              <a:t>2</a:t>
            </a:fld>
            <a:endParaRPr lang="en-US" dirty="0"/>
          </a:p>
        </p:txBody>
      </p:sp>
    </p:spTree>
    <p:extLst>
      <p:ext uri="{BB962C8B-B14F-4D97-AF65-F5344CB8AC3E}">
        <p14:creationId xmlns:p14="http://schemas.microsoft.com/office/powerpoint/2010/main" xmlns="" val="1727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pPr/>
              <a:t>5</a:t>
            </a:fld>
            <a:endParaRPr lang="en-US" dirty="0"/>
          </a:p>
        </p:txBody>
      </p:sp>
    </p:spTree>
    <p:extLst>
      <p:ext uri="{BB962C8B-B14F-4D97-AF65-F5344CB8AC3E}">
        <p14:creationId xmlns:p14="http://schemas.microsoft.com/office/powerpoint/2010/main" xmlns="" val="1666885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pPr/>
              <a:t>6</a:t>
            </a:fld>
            <a:endParaRPr lang="en-US" dirty="0"/>
          </a:p>
        </p:txBody>
      </p:sp>
    </p:spTree>
    <p:extLst>
      <p:ext uri="{BB962C8B-B14F-4D97-AF65-F5344CB8AC3E}">
        <p14:creationId xmlns:p14="http://schemas.microsoft.com/office/powerpoint/2010/main" xmlns="" val="2304065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pPr/>
              <a:t>8</a:t>
            </a:fld>
            <a:endParaRPr lang="en-US" dirty="0"/>
          </a:p>
        </p:txBody>
      </p:sp>
    </p:spTree>
    <p:extLst>
      <p:ext uri="{BB962C8B-B14F-4D97-AF65-F5344CB8AC3E}">
        <p14:creationId xmlns:p14="http://schemas.microsoft.com/office/powerpoint/2010/main" xmlns="" val="166688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pPr/>
              <a:t>12</a:t>
            </a:fld>
            <a:endParaRPr lang="en-US" dirty="0"/>
          </a:p>
        </p:txBody>
      </p:sp>
    </p:spTree>
    <p:extLst>
      <p:ext uri="{BB962C8B-B14F-4D97-AF65-F5344CB8AC3E}">
        <p14:creationId xmlns:p14="http://schemas.microsoft.com/office/powerpoint/2010/main" xmlns="" val="420028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pPr/>
              <a:t>25</a:t>
            </a:fld>
            <a:endParaRPr lang="en-US" dirty="0"/>
          </a:p>
        </p:txBody>
      </p:sp>
    </p:spTree>
    <p:extLst>
      <p:ext uri="{BB962C8B-B14F-4D97-AF65-F5344CB8AC3E}">
        <p14:creationId xmlns:p14="http://schemas.microsoft.com/office/powerpoint/2010/main" xmlns="" val="230406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pPr/>
              <a:t>27</a:t>
            </a:fld>
            <a:endParaRPr lang="en-US" dirty="0"/>
          </a:p>
        </p:txBody>
      </p:sp>
    </p:spTree>
    <p:extLst>
      <p:ext uri="{BB962C8B-B14F-4D97-AF65-F5344CB8AC3E}">
        <p14:creationId xmlns:p14="http://schemas.microsoft.com/office/powerpoint/2010/main" xmlns="" val="5806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xmlns="" id="{EA8D8870-8337-4ABD-9EA6-3D5AAB7E42D9}"/>
              </a:ext>
              <a:ext uri="{C183D7F6-B498-43B3-948B-1728B52AA6E4}">
                <adec:decorative xmlns:adec="http://schemas.microsoft.com/office/drawing/2017/decorative" xmlns=""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xmlns="" id="{BAC3B2DB-2CCA-4BD4-8D63-98257049E273}"/>
              </a:ext>
              <a:ext uri="{C183D7F6-B498-43B3-948B-1728B52AA6E4}">
                <adec:decorative xmlns:adec="http://schemas.microsoft.com/office/drawing/2017/decorative" xmlns="" val="1"/>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xmlns="" id="{324DAAC3-FA37-4838-A298-327679F99F8A}"/>
              </a:ext>
            </a:extLst>
          </p:cNvPr>
          <p:cNvSpPr>
            <a:spLocks noGrp="1"/>
          </p:cNvSpPr>
          <p:nvPr>
            <p:ph type="ctrTitle" hasCustomPrompt="1"/>
          </p:nvPr>
        </p:nvSpPr>
        <p:spPr>
          <a:xfrm>
            <a:off x="1386629" y="889697"/>
            <a:ext cx="5142653" cy="2466197"/>
          </a:xfrm>
        </p:spPr>
        <p:txBody>
          <a:bodyPr anchor="b" anchorCtr="0">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xmlns="" id="{50BC9D78-FF13-4CEB-8ECB-E64E85C5D0B4}"/>
              </a:ext>
            </a:extLst>
          </p:cNvPr>
          <p:cNvSpPr>
            <a:spLocks noGrp="1"/>
          </p:cNvSpPr>
          <p:nvPr>
            <p:ph type="subTitle" idx="1" hasCustomPrompt="1"/>
          </p:nvPr>
        </p:nvSpPr>
        <p:spPr>
          <a:xfrm>
            <a:off x="1405105" y="3483912"/>
            <a:ext cx="5124177" cy="2484391"/>
          </a:xfrm>
        </p:spPr>
        <p:txBody>
          <a:bodyPr anchor="ctr" anchorCtr="0">
            <a:noAutofit/>
          </a:bodyPr>
          <a:lstStyle>
            <a:lvl1pPr marL="0" indent="0">
              <a:buNone/>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xmlns="" id="{FB792E4C-AD3B-4E88-8540-E75759746368}"/>
              </a:ext>
              <a:ext uri="{C183D7F6-B498-43B3-948B-1728B52AA6E4}">
                <adec:decorative xmlns:adec="http://schemas.microsoft.com/office/drawing/2017/decorative" xmlns="" val="1"/>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xmlns="" id="{6A32632F-9ED1-4328-BBE3-B4E014156A29}"/>
              </a:ext>
              <a:ext uri="{C183D7F6-B498-43B3-948B-1728B52AA6E4}">
                <adec:decorative xmlns:adec="http://schemas.microsoft.com/office/drawing/2017/decorative" xmlns=""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icture Placeholder 64">
            <a:extLst>
              <a:ext uri="{FF2B5EF4-FFF2-40B4-BE49-F238E27FC236}">
                <a16:creationId xmlns:a16="http://schemas.microsoft.com/office/drawing/2014/main" xmlns=""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marL="0" indent="0" algn="ctr">
              <a:buNone/>
              <a:defRPr/>
            </a:lvl1pPr>
          </a:lstStyle>
          <a:p>
            <a:r>
              <a:rPr lang="en-US" dirty="0"/>
              <a:t>Click to add picture</a:t>
            </a:r>
          </a:p>
        </p:txBody>
      </p:sp>
      <p:sp>
        <p:nvSpPr>
          <p:cNvPr id="59" name="Rectangle 58">
            <a:extLst>
              <a:ext uri="{FF2B5EF4-FFF2-40B4-BE49-F238E27FC236}">
                <a16:creationId xmlns:a16="http://schemas.microsoft.com/office/drawing/2014/main" xmlns="" id="{EA124D3C-01E3-4B96-BDF0-54851D1739D0}"/>
              </a:ext>
              <a:ext uri="{C183D7F6-B498-43B3-948B-1728B52AA6E4}">
                <adec:decorative xmlns:adec="http://schemas.microsoft.com/office/drawing/2017/decorative" xmlns=""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4258252642"/>
      </p:ext>
    </p:extLst>
  </p:cSld>
  <p:clrMapOvr>
    <a:masterClrMapping/>
  </p:clrMapOvr>
  <p:extLst>
    <p:ext uri="{DCECCB84-F9BA-43D5-87BE-67443E8EF086}">
      <p15:sldGuideLst xmlns:p15="http://schemas.microsoft.com/office/powerpoint/2012/main" xmlns="">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xmlns="" id="{2A19A957-1FB5-43F8-B325-BBD9FEF23E88}"/>
              </a:ext>
              <a:ext uri="{C183D7F6-B498-43B3-948B-1728B52AA6E4}">
                <adec:decorative xmlns:adec="http://schemas.microsoft.com/office/drawing/2017/decorative" xmlns=""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xmlns="" id="{3FA5410A-92A6-4C0B-9D89-186B7DDB20BD}"/>
              </a:ext>
              <a:ext uri="{C183D7F6-B498-43B3-948B-1728B52AA6E4}">
                <adec:decorative xmlns:adec="http://schemas.microsoft.com/office/drawing/2017/decorative" xmlns=""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CD8F3F22-19C9-4C61-8202-3220217D2938}"/>
              </a:ext>
            </a:extLst>
          </p:cNvPr>
          <p:cNvSpPr>
            <a:spLocks noGrp="1"/>
          </p:cNvSpPr>
          <p:nvPr>
            <p:ph type="title" hasCustomPrompt="1"/>
          </p:nvPr>
        </p:nvSpPr>
        <p:spPr>
          <a:xfrm>
            <a:off x="648935" y="91440"/>
            <a:ext cx="10900146" cy="1115934"/>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xmlns="" id="{21A26073-23A2-4B91-A128-79AA1BE93523}"/>
              </a:ext>
              <a:ext uri="{C183D7F6-B498-43B3-948B-1728B52AA6E4}">
                <adec:decorative xmlns:adec="http://schemas.microsoft.com/office/drawing/2017/decorative" xmlns=""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C14D5DFA-0CEA-43F0-98EE-6C9F741F7C96}"/>
              </a:ext>
              <a:ext uri="{C183D7F6-B498-43B3-948B-1728B52AA6E4}">
                <adec:decorative xmlns:adec="http://schemas.microsoft.com/office/drawing/2017/decorative" xmlns=""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xmlns="" id="{1C84EF9E-6407-0DD3-7326-3E41B7FACC61}"/>
              </a:ext>
            </a:extLst>
          </p:cNvPr>
          <p:cNvSpPr>
            <a:spLocks noGrp="1"/>
          </p:cNvSpPr>
          <p:nvPr>
            <p:ph type="body" sz="quarter" idx="16" hasCustomPrompt="1"/>
          </p:nvPr>
        </p:nvSpPr>
        <p:spPr>
          <a:xfrm>
            <a:off x="642938" y="1741996"/>
            <a:ext cx="4727575" cy="641282"/>
          </a:xfrm>
        </p:spPr>
        <p:txBody>
          <a:bodyPr>
            <a:noAutofit/>
          </a:bodyPr>
          <a:lstStyle>
            <a:lvl1pPr marL="0" indent="0">
              <a:buNone/>
              <a:defRPr sz="2000"/>
            </a:lvl1pPr>
          </a:lstStyle>
          <a:p>
            <a:pPr lvl="0"/>
            <a:r>
              <a:rPr lang="en-US" dirty="0"/>
              <a:t>Click to add subtitle</a:t>
            </a:r>
          </a:p>
        </p:txBody>
      </p:sp>
      <p:sp>
        <p:nvSpPr>
          <p:cNvPr id="3" name="Content Placeholder 2">
            <a:extLst>
              <a:ext uri="{FF2B5EF4-FFF2-40B4-BE49-F238E27FC236}">
                <a16:creationId xmlns:a16="http://schemas.microsoft.com/office/drawing/2014/main" xmlns="" id="{7ED4F766-C576-F298-E93A-CD0D832F8E4F}"/>
              </a:ext>
            </a:extLst>
          </p:cNvPr>
          <p:cNvSpPr>
            <a:spLocks noGrp="1"/>
          </p:cNvSpPr>
          <p:nvPr>
            <p:ph sz="quarter" idx="14"/>
          </p:nvPr>
        </p:nvSpPr>
        <p:spPr>
          <a:xfrm>
            <a:off x="648934" y="2422380"/>
            <a:ext cx="4721579" cy="3039917"/>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6">
            <a:extLst>
              <a:ext uri="{FF2B5EF4-FFF2-40B4-BE49-F238E27FC236}">
                <a16:creationId xmlns:a16="http://schemas.microsoft.com/office/drawing/2014/main" xmlns="" id="{55C877DC-6425-8E5B-A605-80E02348F5E9}"/>
              </a:ext>
            </a:extLst>
          </p:cNvPr>
          <p:cNvSpPr>
            <a:spLocks noGrp="1"/>
          </p:cNvSpPr>
          <p:nvPr>
            <p:ph type="body" sz="quarter" idx="17" hasCustomPrompt="1"/>
          </p:nvPr>
        </p:nvSpPr>
        <p:spPr>
          <a:xfrm>
            <a:off x="6099008" y="1741996"/>
            <a:ext cx="4727575" cy="641282"/>
          </a:xfrm>
        </p:spPr>
        <p:txBody>
          <a:bodyPr>
            <a:noAutofit/>
          </a:bodyPr>
          <a:lstStyle>
            <a:lvl1pPr marL="0" indent="0">
              <a:buNone/>
              <a:defRPr sz="2000"/>
            </a:lvl1pPr>
          </a:lstStyle>
          <a:p>
            <a:pPr lvl="0"/>
            <a:r>
              <a:rPr lang="en-US" dirty="0"/>
              <a:t>Click to add subtitle</a:t>
            </a:r>
          </a:p>
        </p:txBody>
      </p:sp>
      <p:sp>
        <p:nvSpPr>
          <p:cNvPr id="15" name="Content Placeholder 2">
            <a:extLst>
              <a:ext uri="{FF2B5EF4-FFF2-40B4-BE49-F238E27FC236}">
                <a16:creationId xmlns:a16="http://schemas.microsoft.com/office/drawing/2014/main" xmlns="" id="{373713E4-B7E6-26C4-82F5-72DAAE26A687}"/>
              </a:ext>
            </a:extLst>
          </p:cNvPr>
          <p:cNvSpPr>
            <a:spLocks noGrp="1"/>
          </p:cNvSpPr>
          <p:nvPr>
            <p:ph sz="quarter" idx="14"/>
          </p:nvPr>
        </p:nvSpPr>
        <p:spPr>
          <a:xfrm>
            <a:off x="6105004" y="2422380"/>
            <a:ext cx="4721579" cy="3039917"/>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xmlns="" id="{8352712D-F957-4B22-8B50-BE10410FF895}"/>
              </a:ext>
              <a:ext uri="{C183D7F6-B498-43B3-948B-1728B52AA6E4}">
                <adec:decorative xmlns:adec="http://schemas.microsoft.com/office/drawing/2017/decorative" xmlns=""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xmlns=""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xmlns=""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9/8/20XX</a:t>
            </a:r>
            <a:endParaRPr lang="en-US" dirty="0"/>
          </a:p>
        </p:txBody>
      </p:sp>
      <p:sp>
        <p:nvSpPr>
          <p:cNvPr id="12" name="Slide Number Placeholder 30">
            <a:extLst>
              <a:ext uri="{FF2B5EF4-FFF2-40B4-BE49-F238E27FC236}">
                <a16:creationId xmlns:a16="http://schemas.microsoft.com/office/drawing/2014/main" xmlns=""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
        <p:nvSpPr>
          <p:cNvPr id="13" name="Rectangle 12">
            <a:extLst>
              <a:ext uri="{FF2B5EF4-FFF2-40B4-BE49-F238E27FC236}">
                <a16:creationId xmlns:a16="http://schemas.microsoft.com/office/drawing/2014/main" xmlns="" id="{70B696A3-EA34-4924-9037-E330B1CB890E}"/>
              </a:ext>
              <a:ext uri="{C183D7F6-B498-43B3-948B-1728B52AA6E4}">
                <adec:decorative xmlns:adec="http://schemas.microsoft.com/office/drawing/2017/decorative" xmlns=""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xmlns="" id="{725A2F16-8CE0-4F2E-933C-EFDFB1E196A3}"/>
              </a:ext>
              <a:ext uri="{C183D7F6-B498-43B3-948B-1728B52AA6E4}">
                <adec:decorative xmlns:adec="http://schemas.microsoft.com/office/drawing/2017/decorative" xmlns=""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xmlns="" id="{18C70705-E2EE-4992-AE78-FDBE1285C809}"/>
              </a:ext>
              <a:ext uri="{C183D7F6-B498-43B3-948B-1728B52AA6E4}">
                <adec:decorative xmlns:adec="http://schemas.microsoft.com/office/drawing/2017/decorative" xmlns=""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21C428A7-7771-4474-8BB4-8A6F0FEF8766}"/>
              </a:ext>
            </a:extLst>
          </p:cNvPr>
          <p:cNvSpPr>
            <a:spLocks noGrp="1"/>
          </p:cNvSpPr>
          <p:nvPr>
            <p:ph type="title" hasCustomPrompt="1"/>
          </p:nvPr>
        </p:nvSpPr>
        <p:spPr>
          <a:xfrm>
            <a:off x="648935" y="91440"/>
            <a:ext cx="10900146" cy="1115934"/>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xmlns="" id="{B98730F6-0DF6-48BC-86CC-00BE18350199}"/>
              </a:ext>
              <a:ext uri="{C183D7F6-B498-43B3-948B-1728B52AA6E4}">
                <adec:decorative xmlns:adec="http://schemas.microsoft.com/office/drawing/2017/decorative" xmlns=""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12D31104-1E19-4E17-A3FE-2B2C551344DF}"/>
              </a:ext>
              <a:ext uri="{C183D7F6-B498-43B3-948B-1728B52AA6E4}">
                <adec:decorative xmlns:adec="http://schemas.microsoft.com/office/drawing/2017/decorative" xmlns=""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xmlns="" id="{20CFA06E-1C24-739A-1DD4-ED1433B34D89}"/>
              </a:ext>
            </a:extLst>
          </p:cNvPr>
          <p:cNvSpPr>
            <a:spLocks noGrp="1"/>
          </p:cNvSpPr>
          <p:nvPr>
            <p:ph type="body" sz="quarter" idx="19" hasCustomPrompt="1"/>
          </p:nvPr>
        </p:nvSpPr>
        <p:spPr>
          <a:xfrm>
            <a:off x="652646" y="1662661"/>
            <a:ext cx="3519028" cy="705291"/>
          </a:xfrm>
        </p:spPr>
        <p:txBody>
          <a:bodyPr>
            <a:noAutofit/>
          </a:bodyPr>
          <a:lstStyle>
            <a:lvl1pPr marL="0" indent="0">
              <a:buNone/>
              <a:defRPr sz="2000"/>
            </a:lvl1pPr>
          </a:lstStyle>
          <a:p>
            <a:pPr lvl="0"/>
            <a:r>
              <a:rPr lang="en-US" dirty="0"/>
              <a:t>Click to add subtitle</a:t>
            </a:r>
          </a:p>
        </p:txBody>
      </p:sp>
      <p:sp>
        <p:nvSpPr>
          <p:cNvPr id="14" name="Content Placeholder 2">
            <a:extLst>
              <a:ext uri="{FF2B5EF4-FFF2-40B4-BE49-F238E27FC236}">
                <a16:creationId xmlns:a16="http://schemas.microsoft.com/office/drawing/2014/main" xmlns="" id="{55A4DB05-126B-20BC-3602-90307F7E6801}"/>
              </a:ext>
            </a:extLst>
          </p:cNvPr>
          <p:cNvSpPr>
            <a:spLocks noGrp="1"/>
          </p:cNvSpPr>
          <p:nvPr>
            <p:ph sz="quarter" idx="14"/>
          </p:nvPr>
        </p:nvSpPr>
        <p:spPr>
          <a:xfrm>
            <a:off x="648935" y="2422380"/>
            <a:ext cx="3519028" cy="3194435"/>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6">
            <a:extLst>
              <a:ext uri="{FF2B5EF4-FFF2-40B4-BE49-F238E27FC236}">
                <a16:creationId xmlns:a16="http://schemas.microsoft.com/office/drawing/2014/main" xmlns="" id="{D0E27603-2204-A2C4-2745-EBCDAE1BD9B6}"/>
              </a:ext>
            </a:extLst>
          </p:cNvPr>
          <p:cNvSpPr>
            <a:spLocks noGrp="1"/>
          </p:cNvSpPr>
          <p:nvPr>
            <p:ph type="body" sz="quarter" idx="20" hasCustomPrompt="1"/>
          </p:nvPr>
        </p:nvSpPr>
        <p:spPr>
          <a:xfrm>
            <a:off x="4336486" y="1662661"/>
            <a:ext cx="3519028" cy="705291"/>
          </a:xfrm>
        </p:spPr>
        <p:txBody>
          <a:bodyPr>
            <a:noAutofit/>
          </a:bodyPr>
          <a:lstStyle>
            <a:lvl1pPr marL="0" indent="0">
              <a:buNone/>
              <a:defRPr sz="2000"/>
            </a:lvl1pPr>
          </a:lstStyle>
          <a:p>
            <a:pPr lvl="0"/>
            <a:r>
              <a:rPr lang="en-US" dirty="0"/>
              <a:t>Click to add subtitle</a:t>
            </a:r>
          </a:p>
        </p:txBody>
      </p:sp>
      <p:sp>
        <p:nvSpPr>
          <p:cNvPr id="15" name="Content Placeholder 2">
            <a:extLst>
              <a:ext uri="{FF2B5EF4-FFF2-40B4-BE49-F238E27FC236}">
                <a16:creationId xmlns:a16="http://schemas.microsoft.com/office/drawing/2014/main" xmlns="" id="{C79EA982-846E-2756-49D5-12FFC1EBC388}"/>
              </a:ext>
            </a:extLst>
          </p:cNvPr>
          <p:cNvSpPr>
            <a:spLocks noGrp="1"/>
          </p:cNvSpPr>
          <p:nvPr>
            <p:ph sz="quarter" idx="22"/>
          </p:nvPr>
        </p:nvSpPr>
        <p:spPr>
          <a:xfrm>
            <a:off x="4336487" y="2422380"/>
            <a:ext cx="3519028" cy="3194435"/>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6">
            <a:extLst>
              <a:ext uri="{FF2B5EF4-FFF2-40B4-BE49-F238E27FC236}">
                <a16:creationId xmlns:a16="http://schemas.microsoft.com/office/drawing/2014/main" xmlns="" id="{B3B5C766-DDF3-7082-73C4-43F0711CC6F9}"/>
              </a:ext>
            </a:extLst>
          </p:cNvPr>
          <p:cNvSpPr>
            <a:spLocks noGrp="1"/>
          </p:cNvSpPr>
          <p:nvPr>
            <p:ph type="body" sz="quarter" idx="21" hasCustomPrompt="1"/>
          </p:nvPr>
        </p:nvSpPr>
        <p:spPr>
          <a:xfrm>
            <a:off x="8020326" y="1662661"/>
            <a:ext cx="3519028" cy="705291"/>
          </a:xfrm>
        </p:spPr>
        <p:txBody>
          <a:bodyPr>
            <a:noAutofit/>
          </a:bodyPr>
          <a:lstStyle>
            <a:lvl1pPr marL="0" indent="0">
              <a:buNone/>
              <a:defRPr sz="2000"/>
            </a:lvl1pPr>
          </a:lstStyle>
          <a:p>
            <a:pPr lvl="0"/>
            <a:r>
              <a:rPr lang="en-US" dirty="0"/>
              <a:t>Click to add subtitle</a:t>
            </a:r>
          </a:p>
        </p:txBody>
      </p:sp>
      <p:sp>
        <p:nvSpPr>
          <p:cNvPr id="16" name="Content Placeholder 2">
            <a:extLst>
              <a:ext uri="{FF2B5EF4-FFF2-40B4-BE49-F238E27FC236}">
                <a16:creationId xmlns:a16="http://schemas.microsoft.com/office/drawing/2014/main" xmlns="" id="{2C18BF93-6E3F-9D72-3E5F-55C94E541300}"/>
              </a:ext>
            </a:extLst>
          </p:cNvPr>
          <p:cNvSpPr>
            <a:spLocks noGrp="1"/>
          </p:cNvSpPr>
          <p:nvPr>
            <p:ph sz="quarter" idx="23"/>
          </p:nvPr>
        </p:nvSpPr>
        <p:spPr>
          <a:xfrm>
            <a:off x="8020326" y="2422380"/>
            <a:ext cx="3519028" cy="3194435"/>
          </a:xfrm>
        </p:spPr>
        <p:txBody>
          <a:bodyPr anchor="t">
            <a:normAutofit/>
          </a:bodyPr>
          <a:lstStyle>
            <a:lvl1pPr>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xmlns="" id="{2DA7A17E-1562-4B10-9BC8-AB6B45E6BD6C}"/>
              </a:ext>
              <a:ext uri="{C183D7F6-B498-43B3-948B-1728B52AA6E4}">
                <adec:decorative xmlns:adec="http://schemas.microsoft.com/office/drawing/2017/decorative" xmlns=""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CD37258C-9B58-4DC0-BC98-826A38D4B6B1}"/>
              </a:ext>
              <a:ext uri="{C183D7F6-B498-43B3-948B-1728B52AA6E4}">
                <adec:decorative xmlns:adec="http://schemas.microsoft.com/office/drawing/2017/decorative" xmlns=""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xmlns=""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xmlns=""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a:t>9/8/20XX</a:t>
            </a:r>
            <a:endParaRPr lang="en-US" dirty="0"/>
          </a:p>
        </p:txBody>
      </p:sp>
      <p:sp>
        <p:nvSpPr>
          <p:cNvPr id="11" name="Slide Number Placeholder 30">
            <a:extLst>
              <a:ext uri="{FF2B5EF4-FFF2-40B4-BE49-F238E27FC236}">
                <a16:creationId xmlns:a16="http://schemas.microsoft.com/office/drawing/2014/main" xmlns=""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53C66564-535A-4715-9B27-B8AB14F77E42}"/>
              </a:ext>
              <a:ext uri="{C183D7F6-B498-43B3-948B-1728B52AA6E4}">
                <adec:decorative xmlns:adec="http://schemas.microsoft.com/office/drawing/2017/decorative" xmlns=""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E3821E99-F411-4BAB-8211-C344272A2A1A}"/>
              </a:ext>
              <a:ext uri="{C183D7F6-B498-43B3-948B-1728B52AA6E4}">
                <adec:decorative xmlns:adec="http://schemas.microsoft.com/office/drawing/2017/decorative" xmlns=""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xmlns="" id="{029B7F2A-CF10-474B-91F1-7C50A7DAF83C}"/>
              </a:ext>
            </a:extLst>
          </p:cNvPr>
          <p:cNvSpPr>
            <a:spLocks noGrp="1"/>
          </p:cNvSpPr>
          <p:nvPr>
            <p:ph type="title" hasCustomPrompt="1"/>
          </p:nvPr>
        </p:nvSpPr>
        <p:spPr>
          <a:xfrm>
            <a:off x="5376668" y="91441"/>
            <a:ext cx="6172412" cy="1429228"/>
          </a:xfrm>
        </p:spPr>
        <p:txBody>
          <a:bodyPr anchor="b" anchorCtr="0">
            <a:noAutofit/>
          </a:bodyPr>
          <a:lstStyle>
            <a:lvl1pPr>
              <a:defRPr sz="3200"/>
            </a:lvl1pPr>
          </a:lstStyle>
          <a:p>
            <a:r>
              <a:rPr lang="en-US" dirty="0"/>
              <a:t>Click to add title</a:t>
            </a:r>
          </a:p>
        </p:txBody>
      </p:sp>
      <p:sp>
        <p:nvSpPr>
          <p:cNvPr id="2" name="Content Placeholder 2">
            <a:extLst>
              <a:ext uri="{FF2B5EF4-FFF2-40B4-BE49-F238E27FC236}">
                <a16:creationId xmlns:a16="http://schemas.microsoft.com/office/drawing/2014/main" xmlns="" id="{86262B34-8389-8F4C-2007-9FEB66A41474}"/>
              </a:ext>
            </a:extLst>
          </p:cNvPr>
          <p:cNvSpPr>
            <a:spLocks noGrp="1"/>
          </p:cNvSpPr>
          <p:nvPr>
            <p:ph sz="quarter" idx="16"/>
          </p:nvPr>
        </p:nvSpPr>
        <p:spPr>
          <a:xfrm>
            <a:off x="5376668" y="1735744"/>
            <a:ext cx="6172415" cy="3767495"/>
          </a:xfrm>
        </p:spPr>
        <p:txBody>
          <a:bodyPr anchor="t">
            <a:normAutofit/>
          </a:bodyPr>
          <a:lstStyle>
            <a:lvl1pPr marL="0" indent="0">
              <a:buNone/>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xmlns="" id="{58F0D6D9-A64A-415F-BA44-494062CA6983}"/>
              </a:ext>
              <a:ext uri="{C183D7F6-B498-43B3-948B-1728B52AA6E4}">
                <adec:decorative xmlns:adec="http://schemas.microsoft.com/office/drawing/2017/decorative" xmlns=""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3777B49C-9749-4042-A729-C27F583654CC}"/>
              </a:ext>
              <a:ext uri="{C183D7F6-B498-43B3-948B-1728B52AA6E4}">
                <adec:decorative xmlns:adec="http://schemas.microsoft.com/office/drawing/2017/decorative" xmlns=""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11B79F49-5021-4A8F-A90A-5E08F7FB5196}"/>
              </a:ext>
              <a:ext uri="{C183D7F6-B498-43B3-948B-1728B52AA6E4}">
                <adec:decorative xmlns:adec="http://schemas.microsoft.com/office/drawing/2017/decorative" xmlns=""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xmlns="" id="{B6E270BA-010E-406C-8FBF-0ED0DA28D071}"/>
              </a:ext>
            </a:extLst>
          </p:cNvPr>
          <p:cNvSpPr>
            <a:spLocks noGrp="1"/>
          </p:cNvSpPr>
          <p:nvPr>
            <p:ph type="pic" sz="quarter" idx="13" hasCustomPrompt="1"/>
          </p:nvPr>
        </p:nvSpPr>
        <p:spPr>
          <a:xfrm>
            <a:off x="-1" y="-3"/>
            <a:ext cx="4613544" cy="2249321"/>
          </a:xfrm>
        </p:spPr>
        <p:txBody>
          <a:bodyPr anchor="t">
            <a:normAutofit/>
          </a:bodyPr>
          <a:lstStyle>
            <a:lvl1pPr marL="0" indent="0" algn="ctr">
              <a:buNone/>
              <a:defRPr sz="1400"/>
            </a:lvl1pPr>
          </a:lstStyle>
          <a:p>
            <a:r>
              <a:rPr lang="en-US" dirty="0"/>
              <a:t>Click to add picture</a:t>
            </a:r>
          </a:p>
        </p:txBody>
      </p:sp>
      <p:sp>
        <p:nvSpPr>
          <p:cNvPr id="24" name="Picture Placeholder 19">
            <a:extLst>
              <a:ext uri="{FF2B5EF4-FFF2-40B4-BE49-F238E27FC236}">
                <a16:creationId xmlns:a16="http://schemas.microsoft.com/office/drawing/2014/main" xmlns="" id="{6E15371C-3F24-44D7-97EB-74C12D53CBBC}"/>
              </a:ext>
            </a:extLst>
          </p:cNvPr>
          <p:cNvSpPr>
            <a:spLocks noGrp="1"/>
          </p:cNvSpPr>
          <p:nvPr>
            <p:ph type="pic" sz="quarter" idx="14" hasCustomPrompt="1"/>
          </p:nvPr>
        </p:nvSpPr>
        <p:spPr>
          <a:xfrm>
            <a:off x="-1" y="2311339"/>
            <a:ext cx="4613544" cy="2241520"/>
          </a:xfrm>
        </p:spPr>
        <p:txBody>
          <a:bodyPr anchor="t">
            <a:normAutofit/>
          </a:bodyPr>
          <a:lstStyle>
            <a:lvl1pPr marL="0" indent="0" algn="ctr">
              <a:buNone/>
              <a:defRPr sz="1400"/>
            </a:lvl1pPr>
          </a:lstStyle>
          <a:p>
            <a:r>
              <a:rPr lang="en-US" dirty="0"/>
              <a:t>Click to add picture</a:t>
            </a:r>
          </a:p>
        </p:txBody>
      </p:sp>
      <p:sp>
        <p:nvSpPr>
          <p:cNvPr id="25" name="Picture Placeholder 19">
            <a:extLst>
              <a:ext uri="{FF2B5EF4-FFF2-40B4-BE49-F238E27FC236}">
                <a16:creationId xmlns:a16="http://schemas.microsoft.com/office/drawing/2014/main" xmlns="" id="{E39E0BDE-5895-4B94-90AC-7045292B0B34}"/>
              </a:ext>
            </a:extLst>
          </p:cNvPr>
          <p:cNvSpPr>
            <a:spLocks noGrp="1"/>
          </p:cNvSpPr>
          <p:nvPr>
            <p:ph type="pic" sz="quarter" idx="15" hasCustomPrompt="1"/>
          </p:nvPr>
        </p:nvSpPr>
        <p:spPr>
          <a:xfrm>
            <a:off x="-1" y="4597879"/>
            <a:ext cx="4613544" cy="2257213"/>
          </a:xfrm>
        </p:spPr>
        <p:txBody>
          <a:bodyPr anchor="t">
            <a:normAutofit/>
          </a:bodyPr>
          <a:lstStyle>
            <a:lvl1pPr marL="0" indent="0" algn="ctr">
              <a:buNone/>
              <a:defRPr sz="1400"/>
            </a:lvl1pPr>
          </a:lstStyle>
          <a:p>
            <a:r>
              <a:rPr lang="en-US" dirty="0"/>
              <a:t>Click to add picture</a:t>
            </a:r>
          </a:p>
        </p:txBody>
      </p:sp>
      <p:sp>
        <p:nvSpPr>
          <p:cNvPr id="17" name="Footer Placeholder 4">
            <a:extLst>
              <a:ext uri="{FF2B5EF4-FFF2-40B4-BE49-F238E27FC236}">
                <a16:creationId xmlns:a16="http://schemas.microsoft.com/office/drawing/2014/main" xmlns=""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xmlns=""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r>
              <a:rPr lang="en-US"/>
              <a:t>9/8/20XX</a:t>
            </a:r>
            <a:endParaRPr lang="en-US" dirty="0"/>
          </a:p>
        </p:txBody>
      </p:sp>
      <p:sp>
        <p:nvSpPr>
          <p:cNvPr id="18" name="Slide Number Placeholder 5">
            <a:extLst>
              <a:ext uri="{FF2B5EF4-FFF2-40B4-BE49-F238E27FC236}">
                <a16:creationId xmlns:a16="http://schemas.microsoft.com/office/drawing/2014/main" xmlns=""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23DC2F0A-1748-49AE-AF72-D6BBB4F8FEC3}"/>
              </a:ext>
              <a:ext uri="{C183D7F6-B498-43B3-948B-1728B52AA6E4}">
                <adec:decorative xmlns:adec="http://schemas.microsoft.com/office/drawing/2017/decorative" xmlns=""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683DF7B1-E0C5-4E09-BB5C-F11EA14D7C95}"/>
              </a:ext>
              <a:ext uri="{C183D7F6-B498-43B3-948B-1728B52AA6E4}">
                <adec:decorative xmlns:adec="http://schemas.microsoft.com/office/drawing/2017/decorative" xmlns=""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xmlns="" id="{BBC678EC-E47C-4AC2-A75A-7022CECD0031}"/>
              </a:ext>
            </a:extLst>
          </p:cNvPr>
          <p:cNvSpPr>
            <a:spLocks noGrp="1"/>
          </p:cNvSpPr>
          <p:nvPr>
            <p:ph type="title" hasCustomPrompt="1"/>
          </p:nvPr>
        </p:nvSpPr>
        <p:spPr>
          <a:xfrm>
            <a:off x="1434622" y="1048176"/>
            <a:ext cx="5102365" cy="2109353"/>
          </a:xfrm>
        </p:spPr>
        <p:txBody>
          <a:bodyPr anchor="b"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4" name="Picture Placeholder 21">
            <a:extLst>
              <a:ext uri="{FF2B5EF4-FFF2-40B4-BE49-F238E27FC236}">
                <a16:creationId xmlns:a16="http://schemas.microsoft.com/office/drawing/2014/main" xmlns="" id="{BC2DF568-4EA5-4F79-980F-47FC90AEA129}"/>
              </a:ext>
            </a:extLst>
          </p:cNvPr>
          <p:cNvSpPr>
            <a:spLocks noGrp="1"/>
          </p:cNvSpPr>
          <p:nvPr>
            <p:ph type="pic" sz="quarter" idx="13" hasCustomPrompt="1"/>
          </p:nvPr>
        </p:nvSpPr>
        <p:spPr>
          <a:xfrm>
            <a:off x="1067712" y="3461002"/>
            <a:ext cx="5728215" cy="3396997"/>
          </a:xfrm>
        </p:spPr>
        <p:txBody>
          <a:bodyPr anchor="t"/>
          <a:lstStyle>
            <a:lvl1pPr marL="0" indent="0" algn="ctr">
              <a:buNone/>
              <a:defRPr/>
            </a:lvl1pPr>
          </a:lstStyle>
          <a:p>
            <a:r>
              <a:rPr lang="en-US" dirty="0"/>
              <a:t>Click to add picture</a:t>
            </a:r>
          </a:p>
        </p:txBody>
      </p:sp>
      <p:sp>
        <p:nvSpPr>
          <p:cNvPr id="25" name="Picture Placeholder 21">
            <a:extLst>
              <a:ext uri="{FF2B5EF4-FFF2-40B4-BE49-F238E27FC236}">
                <a16:creationId xmlns:a16="http://schemas.microsoft.com/office/drawing/2014/main" xmlns="" id="{8B745891-A8DA-4640-BB3F-1693FC5AC4AB}"/>
              </a:ext>
            </a:extLst>
          </p:cNvPr>
          <p:cNvSpPr>
            <a:spLocks noGrp="1"/>
          </p:cNvSpPr>
          <p:nvPr>
            <p:ph type="pic" sz="quarter" idx="14" hasCustomPrompt="1"/>
          </p:nvPr>
        </p:nvSpPr>
        <p:spPr>
          <a:xfrm>
            <a:off x="6858023" y="-1"/>
            <a:ext cx="5333977" cy="3396995"/>
          </a:xfrm>
        </p:spPr>
        <p:txBody>
          <a:bodyPr anchor="t"/>
          <a:lstStyle>
            <a:lvl1pPr marL="0" indent="0" algn="ctr">
              <a:buNone/>
              <a:defRPr/>
            </a:lvl1pPr>
          </a:lstStyle>
          <a:p>
            <a:r>
              <a:rPr lang="en-US" dirty="0"/>
              <a:t>Click to add picture</a:t>
            </a:r>
          </a:p>
        </p:txBody>
      </p:sp>
      <p:sp>
        <p:nvSpPr>
          <p:cNvPr id="9" name="Rectangle 8">
            <a:extLst>
              <a:ext uri="{FF2B5EF4-FFF2-40B4-BE49-F238E27FC236}">
                <a16:creationId xmlns:a16="http://schemas.microsoft.com/office/drawing/2014/main" xmlns="" id="{5E74E69A-5ABD-42DF-A2B0-997A626257D4}"/>
              </a:ext>
              <a:ext uri="{C183D7F6-B498-43B3-948B-1728B52AA6E4}">
                <adec:decorative xmlns:adec="http://schemas.microsoft.com/office/drawing/2017/decorative" xmlns=""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EC2B6D0A-4A1F-4B59-B429-AD3FABC74F33}"/>
              </a:ext>
              <a:ext uri="{C183D7F6-B498-43B3-948B-1728B52AA6E4}">
                <adec:decorative xmlns:adec="http://schemas.microsoft.com/office/drawing/2017/decorative" xmlns=""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2B66529-F6B7-4C1C-8291-8139628DF6C0}"/>
              </a:ext>
              <a:ext uri="{C183D7F6-B498-43B3-948B-1728B52AA6E4}">
                <adec:decorative xmlns:adec="http://schemas.microsoft.com/office/drawing/2017/decorative" xmlns=""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872245B9-34B5-4F89-8EA6-C018B9D4FA46}"/>
              </a:ext>
              <a:ext uri="{C183D7F6-B498-43B3-948B-1728B52AA6E4}">
                <adec:decorative xmlns:adec="http://schemas.microsoft.com/office/drawing/2017/decorative" xmlns=""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690814BE-76E8-43EC-9616-A1F02F053AD5}"/>
              </a:ext>
              <a:ext uri="{C183D7F6-B498-43B3-948B-1728B52AA6E4}">
                <adec:decorative xmlns:adec="http://schemas.microsoft.com/office/drawing/2017/decorative" xmlns=""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xmlns="" id="{F8AAA0A6-9D4B-4AA2-82F0-77E5ECF4B647}"/>
              </a:ext>
            </a:extLst>
          </p:cNvPr>
          <p:cNvSpPr>
            <a:spLocks noGrp="1"/>
          </p:cNvSpPr>
          <p:nvPr>
            <p:ph idx="1" hasCustomPrompt="1"/>
          </p:nvPr>
        </p:nvSpPr>
        <p:spPr>
          <a:xfrm>
            <a:off x="7386762" y="3928342"/>
            <a:ext cx="4162319" cy="2285000"/>
          </a:xfrm>
        </p:spPr>
        <p:txBody>
          <a:bodyPr anchor="t">
            <a:normAutofit/>
          </a:bodyPr>
          <a:lstStyle>
            <a:lvl1pPr marL="0" indent="0">
              <a:lnSpc>
                <a:spcPct val="100000"/>
              </a:lnSpc>
              <a:buNone/>
              <a:defRPr sz="2400" b="0"/>
            </a:lvl1pPr>
          </a:lstStyle>
          <a:p>
            <a:r>
              <a:rPr lang="en-US" dirty="0"/>
              <a:t>Click to add text</a:t>
            </a:r>
          </a:p>
        </p:txBody>
      </p:sp>
      <p:sp>
        <p:nvSpPr>
          <p:cNvPr id="17" name="Footer Placeholder 12">
            <a:extLst>
              <a:ext uri="{FF2B5EF4-FFF2-40B4-BE49-F238E27FC236}">
                <a16:creationId xmlns:a16="http://schemas.microsoft.com/office/drawing/2014/main" xmlns=""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xmlns="" id="{94727536-E532-4015-A178-0ABB6B09C661}"/>
              </a:ext>
              <a:ext uri="{C183D7F6-B498-43B3-948B-1728B52AA6E4}">
                <adec:decorative xmlns:adec="http://schemas.microsoft.com/office/drawing/2017/decorative" xmlns=""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xmlns="" id="{22977876-C29D-4D32-9948-303465AEC312}"/>
              </a:ext>
            </a:extLst>
          </p:cNvPr>
          <p:cNvSpPr>
            <a:spLocks noGrp="1"/>
          </p:cNvSpPr>
          <p:nvPr>
            <p:ph type="dt" sz="half" idx="10"/>
          </p:nvPr>
        </p:nvSpPr>
        <p:spPr>
          <a:xfrm>
            <a:off x="7377730" y="6309360"/>
            <a:ext cx="2736329" cy="457200"/>
          </a:xfrm>
        </p:spPr>
        <p:txBody>
          <a:bodyPr/>
          <a:lstStyle/>
          <a:p>
            <a:r>
              <a:rPr lang="en-US"/>
              <a:t>9/8/20XX</a:t>
            </a:r>
            <a:endParaRPr lang="en-US" dirty="0"/>
          </a:p>
        </p:txBody>
      </p:sp>
      <p:sp>
        <p:nvSpPr>
          <p:cNvPr id="20" name="Slide Number Placeholder 15">
            <a:extLst>
              <a:ext uri="{FF2B5EF4-FFF2-40B4-BE49-F238E27FC236}">
                <a16:creationId xmlns:a16="http://schemas.microsoft.com/office/drawing/2014/main" xmlns=""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421976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BF5F5DFA-1BC3-4062-9356-6145C9F7CD56}"/>
              </a:ext>
              <a:ext uri="{C183D7F6-B498-43B3-948B-1728B52AA6E4}">
                <adec:decorative xmlns:adec="http://schemas.microsoft.com/office/drawing/2017/decorative" xmlns=""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E6B5D461-AEC0-477F-A77A-6227F95A8374}"/>
              </a:ext>
              <a:ext uri="{C183D7F6-B498-43B3-948B-1728B52AA6E4}">
                <adec:decorative xmlns:adec="http://schemas.microsoft.com/office/drawing/2017/decorative" xmlns=""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DE1A041D-DE47-45FA-AC78-CC7FD02571F2}"/>
              </a:ext>
              <a:ext uri="{C183D7F6-B498-43B3-948B-1728B52AA6E4}">
                <adec:decorative xmlns:adec="http://schemas.microsoft.com/office/drawing/2017/decorative" xmlns=""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11614254-52EF-4F58-99B1-CDA7C39223C1}"/>
              </a:ext>
              <a:ext uri="{C183D7F6-B498-43B3-948B-1728B52AA6E4}">
                <adec:decorative xmlns:adec="http://schemas.microsoft.com/office/drawing/2017/decorative" xmlns="" val="1"/>
              </a:ext>
            </a:extLst>
          </p:cNvPr>
          <p:cNvSpPr/>
          <p:nvPr userDrawn="1"/>
        </p:nvSpPr>
        <p:spPr>
          <a:xfrm>
            <a:off x="-9134"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xmlns="" id="{BD3B3ABA-0408-41EA-935D-D4F4586AA840}"/>
              </a:ext>
            </a:extLst>
          </p:cNvPr>
          <p:cNvSpPr>
            <a:spLocks noGrp="1"/>
          </p:cNvSpPr>
          <p:nvPr>
            <p:ph type="title" hasCustomPrompt="1"/>
          </p:nvPr>
        </p:nvSpPr>
        <p:spPr>
          <a:xfrm>
            <a:off x="787178" y="1134475"/>
            <a:ext cx="6623040" cy="1288434"/>
          </a:xfrm>
        </p:spPr>
        <p:txBody>
          <a:bodyPr anchor="b" anchorCtr="0">
            <a:noAutofit/>
          </a:bodyPr>
          <a:lstStyle>
            <a:lvl1pPr>
              <a:defRPr sz="3200"/>
            </a:lvl1pPr>
          </a:lstStyle>
          <a:p>
            <a:r>
              <a:rPr lang="en-US" dirty="0"/>
              <a:t>Click to add title</a:t>
            </a:r>
          </a:p>
        </p:txBody>
      </p:sp>
      <p:sp>
        <p:nvSpPr>
          <p:cNvPr id="3" name="Content Placeholder 2">
            <a:extLst>
              <a:ext uri="{FF2B5EF4-FFF2-40B4-BE49-F238E27FC236}">
                <a16:creationId xmlns:a16="http://schemas.microsoft.com/office/drawing/2014/main" xmlns="" id="{C40EA5BF-04A6-2B17-0703-8419C4DB97FF}"/>
              </a:ext>
            </a:extLst>
          </p:cNvPr>
          <p:cNvSpPr>
            <a:spLocks noGrp="1"/>
          </p:cNvSpPr>
          <p:nvPr>
            <p:ph sz="quarter" idx="14"/>
          </p:nvPr>
        </p:nvSpPr>
        <p:spPr>
          <a:xfrm>
            <a:off x="787399" y="2502046"/>
            <a:ext cx="6622819" cy="3039917"/>
          </a:xfrm>
        </p:spPr>
        <p:txBody>
          <a:bodyPr anchor="t"/>
          <a:lstStyle>
            <a:lvl1pPr marL="0" indent="0">
              <a:buNone/>
              <a:defRPr sz="2000"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a:extLst>
              <a:ext uri="{FF2B5EF4-FFF2-40B4-BE49-F238E27FC236}">
                <a16:creationId xmlns:a16="http://schemas.microsoft.com/office/drawing/2014/main" xmlns=""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marL="0" indent="0" algn="ctr">
              <a:buNone/>
              <a:defRPr/>
            </a:lvl1pPr>
          </a:lstStyle>
          <a:p>
            <a:r>
              <a:rPr lang="en-US" dirty="0"/>
              <a:t>Click to add picture</a:t>
            </a:r>
          </a:p>
        </p:txBody>
      </p:sp>
      <p:sp>
        <p:nvSpPr>
          <p:cNvPr id="14" name="Rectangle 13">
            <a:extLst>
              <a:ext uri="{FF2B5EF4-FFF2-40B4-BE49-F238E27FC236}">
                <a16:creationId xmlns:a16="http://schemas.microsoft.com/office/drawing/2014/main" xmlns="" id="{1837301C-2B9B-4119-9002-BD6DB2AB87FB}"/>
              </a:ext>
              <a:ext uri="{C183D7F6-B498-43B3-948B-1728B52AA6E4}">
                <adec:decorative xmlns:adec="http://schemas.microsoft.com/office/drawing/2017/decorative" xmlns=""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BD12738D-D0ED-4899-A01C-42439B5B3E64}"/>
              </a:ext>
              <a:ext uri="{C183D7F6-B498-43B3-948B-1728B52AA6E4}">
                <adec:decorative xmlns:adec="http://schemas.microsoft.com/office/drawing/2017/decorative" xmlns=""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5EED261D-45B9-40C1-8341-8B8B796E8AE2}"/>
              </a:ext>
              <a:ext uri="{C183D7F6-B498-43B3-948B-1728B52AA6E4}">
                <adec:decorative xmlns:adec="http://schemas.microsoft.com/office/drawing/2017/decorative" xmlns=""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xmlns=""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9" name="Date Placeholder 5">
            <a:extLst>
              <a:ext uri="{FF2B5EF4-FFF2-40B4-BE49-F238E27FC236}">
                <a16:creationId xmlns:a16="http://schemas.microsoft.com/office/drawing/2014/main" xmlns="" id="{8DEDB7CE-711E-4E43-9450-4C7BECE2FCFC}"/>
              </a:ext>
            </a:extLst>
          </p:cNvPr>
          <p:cNvSpPr>
            <a:spLocks noGrp="1"/>
          </p:cNvSpPr>
          <p:nvPr>
            <p:ph type="dt" sz="half" idx="10"/>
          </p:nvPr>
        </p:nvSpPr>
        <p:spPr>
          <a:xfrm>
            <a:off x="8379537" y="6309360"/>
            <a:ext cx="1885598" cy="457200"/>
          </a:xfrm>
        </p:spPr>
        <p:txBody>
          <a:bodyPr/>
          <a:lstStyle/>
          <a:p>
            <a:r>
              <a:rPr lang="en-US"/>
              <a:t>9/8/20XX</a:t>
            </a:r>
            <a:endParaRPr lang="en-US" dirty="0"/>
          </a:p>
        </p:txBody>
      </p:sp>
      <p:sp>
        <p:nvSpPr>
          <p:cNvPr id="20" name="Slide Number Placeholder 9">
            <a:extLst>
              <a:ext uri="{FF2B5EF4-FFF2-40B4-BE49-F238E27FC236}">
                <a16:creationId xmlns:a16="http://schemas.microsoft.com/office/drawing/2014/main" xmlns=""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
        <p:nvSpPr>
          <p:cNvPr id="18" name="Rectangle 17">
            <a:extLst>
              <a:ext uri="{FF2B5EF4-FFF2-40B4-BE49-F238E27FC236}">
                <a16:creationId xmlns:a16="http://schemas.microsoft.com/office/drawing/2014/main" xmlns="" id="{3E23953F-BF80-48E0-8282-62907D6C29C6}"/>
              </a:ext>
              <a:ext uri="{C183D7F6-B498-43B3-948B-1728B52AA6E4}">
                <adec:decorative xmlns:adec="http://schemas.microsoft.com/office/drawing/2017/decorative" xmlns=""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5C341663-7159-49AD-AAF3-4B3C490D8123}"/>
              </a:ext>
              <a:ext uri="{C183D7F6-B498-43B3-948B-1728B52AA6E4}">
                <adec:decorative xmlns:adec="http://schemas.microsoft.com/office/drawing/2017/decorative" xmlns=""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20F2EB12-394C-40E4-9186-CBD6635B5DA9}"/>
              </a:ext>
              <a:ext uri="{C183D7F6-B498-43B3-948B-1728B52AA6E4}">
                <adec:decorative xmlns:adec="http://schemas.microsoft.com/office/drawing/2017/decorative" xmlns=""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xmlns="" id="{53F9468C-8821-4670-9C7C-78E7D75861AD}"/>
              </a:ext>
            </a:extLst>
          </p:cNvPr>
          <p:cNvSpPr>
            <a:spLocks noGrp="1"/>
          </p:cNvSpPr>
          <p:nvPr>
            <p:ph type="title" hasCustomPrompt="1"/>
          </p:nvPr>
        </p:nvSpPr>
        <p:spPr>
          <a:xfrm>
            <a:off x="5205915" y="167463"/>
            <a:ext cx="6457717" cy="1580890"/>
          </a:xfrm>
        </p:spPr>
        <p:txBody>
          <a:bodyPr anchor="b" anchorCtr="0">
            <a:noAutofit/>
          </a:bodyPr>
          <a:lstStyle>
            <a:lvl1pPr>
              <a:defRPr sz="3200"/>
            </a:lvl1pPr>
          </a:lstStyle>
          <a:p>
            <a:r>
              <a:rPr lang="en-US" dirty="0"/>
              <a:t>Click to add title</a:t>
            </a:r>
          </a:p>
        </p:txBody>
      </p:sp>
      <p:sp>
        <p:nvSpPr>
          <p:cNvPr id="25" name="Rectangle 24">
            <a:extLst>
              <a:ext uri="{FF2B5EF4-FFF2-40B4-BE49-F238E27FC236}">
                <a16:creationId xmlns:a16="http://schemas.microsoft.com/office/drawing/2014/main" xmlns="" id="{96DEFA91-CCB3-4B9E-9CFC-AA9D92073BB2}"/>
              </a:ext>
              <a:ext uri="{C183D7F6-B498-43B3-948B-1728B52AA6E4}">
                <adec:decorative xmlns:adec="http://schemas.microsoft.com/office/drawing/2017/decorative" xmlns=""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D83D2425-8E71-4C9D-8737-018CE44525D0}"/>
              </a:ext>
              <a:ext uri="{C183D7F6-B498-43B3-948B-1728B52AA6E4}">
                <adec:decorative xmlns:adec="http://schemas.microsoft.com/office/drawing/2017/decorative" xmlns=""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5">
            <a:extLst>
              <a:ext uri="{FF2B5EF4-FFF2-40B4-BE49-F238E27FC236}">
                <a16:creationId xmlns:a16="http://schemas.microsoft.com/office/drawing/2014/main" xmlns="" id="{79E62157-5D84-47E4-9718-5408E1C7E769}"/>
              </a:ext>
            </a:extLst>
          </p:cNvPr>
          <p:cNvSpPr>
            <a:spLocks noGrp="1"/>
          </p:cNvSpPr>
          <p:nvPr>
            <p:ph type="pic" sz="quarter" idx="13" hasCustomPrompt="1"/>
          </p:nvPr>
        </p:nvSpPr>
        <p:spPr>
          <a:xfrm>
            <a:off x="0" y="0"/>
            <a:ext cx="4613548" cy="3396994"/>
          </a:xfrm>
        </p:spPr>
        <p:txBody>
          <a:bodyPr anchor="t"/>
          <a:lstStyle>
            <a:lvl1pPr marL="0" indent="0" algn="ctr">
              <a:buNone/>
              <a:defRPr/>
            </a:lvl1pPr>
          </a:lstStyle>
          <a:p>
            <a:r>
              <a:rPr lang="en-US" dirty="0"/>
              <a:t>Click to add picture</a:t>
            </a:r>
          </a:p>
        </p:txBody>
      </p:sp>
      <p:sp>
        <p:nvSpPr>
          <p:cNvPr id="35" name="Picture Placeholder 5">
            <a:extLst>
              <a:ext uri="{FF2B5EF4-FFF2-40B4-BE49-F238E27FC236}">
                <a16:creationId xmlns:a16="http://schemas.microsoft.com/office/drawing/2014/main" xmlns="" id="{6198A97B-719D-4F79-A04B-46EE272A1D90}"/>
              </a:ext>
            </a:extLst>
          </p:cNvPr>
          <p:cNvSpPr>
            <a:spLocks noGrp="1"/>
          </p:cNvSpPr>
          <p:nvPr>
            <p:ph type="pic" sz="quarter" idx="14" hasCustomPrompt="1"/>
          </p:nvPr>
        </p:nvSpPr>
        <p:spPr>
          <a:xfrm>
            <a:off x="0" y="3461004"/>
            <a:ext cx="4613547" cy="3396996"/>
          </a:xfrm>
        </p:spPr>
        <p:txBody>
          <a:bodyPr anchor="t"/>
          <a:lstStyle>
            <a:lvl1pPr marL="0" indent="0" algn="ctr">
              <a:buNone/>
              <a:defRPr/>
            </a:lvl1pPr>
          </a:lstStyle>
          <a:p>
            <a:r>
              <a:rPr lang="en-US" dirty="0"/>
              <a:t>Click to add picture</a:t>
            </a:r>
          </a:p>
        </p:txBody>
      </p:sp>
      <p:sp>
        <p:nvSpPr>
          <p:cNvPr id="2" name="Content Placeholder 2">
            <a:extLst>
              <a:ext uri="{FF2B5EF4-FFF2-40B4-BE49-F238E27FC236}">
                <a16:creationId xmlns:a16="http://schemas.microsoft.com/office/drawing/2014/main" xmlns="" id="{DEB24183-BE19-B810-4EF4-D9959CAD150B}"/>
              </a:ext>
            </a:extLst>
          </p:cNvPr>
          <p:cNvSpPr>
            <a:spLocks noGrp="1"/>
          </p:cNvSpPr>
          <p:nvPr>
            <p:ph sz="quarter" idx="15"/>
          </p:nvPr>
        </p:nvSpPr>
        <p:spPr>
          <a:xfrm>
            <a:off x="5205303" y="2353584"/>
            <a:ext cx="6458329" cy="3767496"/>
          </a:xfrm>
        </p:spPr>
        <p:txBody>
          <a:bodyPr anchor="t">
            <a:normAutofit/>
          </a:bodyPr>
          <a:lstStyle>
            <a:lvl1pPr marL="0" indent="0">
              <a:buNone/>
              <a:defRPr sz="16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ooter Placeholder 4">
            <a:extLst>
              <a:ext uri="{FF2B5EF4-FFF2-40B4-BE49-F238E27FC236}">
                <a16:creationId xmlns:a16="http://schemas.microsoft.com/office/drawing/2014/main" xmlns=""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xmlns=""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r>
              <a:rPr lang="en-US">
                <a:solidFill>
                  <a:schemeClr val="tx2"/>
                </a:solidFill>
              </a:rPr>
              <a:t>9/8/20XX</a:t>
            </a:r>
            <a:endParaRPr lang="en-US" dirty="0"/>
          </a:p>
        </p:txBody>
      </p:sp>
      <p:sp>
        <p:nvSpPr>
          <p:cNvPr id="32" name="Slide Number Placeholder 5">
            <a:extLst>
              <a:ext uri="{FF2B5EF4-FFF2-40B4-BE49-F238E27FC236}">
                <a16:creationId xmlns:a16="http://schemas.microsoft.com/office/drawing/2014/main" xmlns=""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xmlns="" id="{E7E77A60-3019-43AE-AA38-E130C04CFD8D}"/>
              </a:ext>
              <a:ext uri="{C183D7F6-B498-43B3-948B-1728B52AA6E4}">
                <adec:decorative xmlns:adec="http://schemas.microsoft.com/office/drawing/2017/decorative" xmlns=""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3FDBF0FB-88D2-4271-BFAF-D129CF8C2F68}"/>
              </a:ext>
              <a:ext uri="{C183D7F6-B498-43B3-948B-1728B52AA6E4}">
                <adec:decorative xmlns:adec="http://schemas.microsoft.com/office/drawing/2017/decorative" xmlns="" val="1"/>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862B807B-6DFA-471C-B675-016416207F0E}"/>
              </a:ext>
              <a:ext uri="{C183D7F6-B498-43B3-948B-1728B52AA6E4}">
                <adec:decorative xmlns:adec="http://schemas.microsoft.com/office/drawing/2017/decorative" xmlns=""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0555D4C0-9882-489D-AD77-A9F38B3784A6}"/>
              </a:ext>
              <a:ext uri="{C183D7F6-B498-43B3-948B-1728B52AA6E4}">
                <adec:decorative xmlns:adec="http://schemas.microsoft.com/office/drawing/2017/decorative" xmlns="" val="1"/>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xmlns="" id="{63F61843-5C9C-49E0-8A90-64085BC79F79}"/>
              </a:ext>
            </a:extLst>
          </p:cNvPr>
          <p:cNvSpPr>
            <a:spLocks noGrp="1"/>
          </p:cNvSpPr>
          <p:nvPr>
            <p:ph type="ctrTitle" hasCustomPrompt="1"/>
          </p:nvPr>
        </p:nvSpPr>
        <p:spPr>
          <a:xfrm>
            <a:off x="7973503" y="1381328"/>
            <a:ext cx="3754671" cy="2856717"/>
          </a:xfrm>
        </p:spPr>
        <p:txBody>
          <a:bodyPr anchor="b">
            <a:noAutofit/>
          </a:bodyPr>
          <a:lstStyle>
            <a:lvl1pPr>
              <a:lnSpc>
                <a:spcPct val="100000"/>
              </a:lnSpc>
              <a:defRPr sz="3200"/>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xmlns="" id="{15C8BDC7-F09C-40A3-B14E-9A49781EE6CE}"/>
              </a:ext>
            </a:extLst>
          </p:cNvPr>
          <p:cNvSpPr>
            <a:spLocks noGrp="1"/>
          </p:cNvSpPr>
          <p:nvPr>
            <p:ph type="subTitle" idx="1" hasCustomPrompt="1"/>
          </p:nvPr>
        </p:nvSpPr>
        <p:spPr>
          <a:xfrm>
            <a:off x="7970452" y="4281088"/>
            <a:ext cx="3757723" cy="1698361"/>
          </a:xfrm>
        </p:spPr>
        <p:txBody>
          <a:bodyPr anchor="ctr" anchorCtr="0">
            <a:noAutofit/>
          </a:bodyPr>
          <a:lstStyle>
            <a:lvl1pPr marL="0" indent="0">
              <a:buNone/>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xmlns="" id="{247A5DB4-1ED7-4630-89AF-F1802E44EF89}"/>
              </a:ext>
              <a:ext uri="{C183D7F6-B498-43B3-948B-1728B52AA6E4}">
                <adec:decorative xmlns:adec="http://schemas.microsoft.com/office/drawing/2017/decorative" xmlns="" val="1"/>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xmlns="" id="{6E5D4012-4107-490F-A369-EA7063242A98}"/>
              </a:ext>
              <a:ext uri="{C183D7F6-B498-43B3-948B-1728B52AA6E4}">
                <adec:decorative xmlns:adec="http://schemas.microsoft.com/office/drawing/2017/decorative" xmlns="" val="1"/>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795C79E2-9EA5-4713-B4AF-0E4572CFFA2F}"/>
              </a:ext>
              <a:ext uri="{C183D7F6-B498-43B3-948B-1728B52AA6E4}">
                <adec:decorative xmlns:adec="http://schemas.microsoft.com/office/drawing/2017/decorative" xmlns=""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xmlns="" id="{274C09E2-06F0-4230-8DAD-A0DBF01F8603}"/>
              </a:ext>
              <a:ext uri="{C183D7F6-B498-43B3-948B-1728B52AA6E4}">
                <adec:decorative xmlns:adec="http://schemas.microsoft.com/office/drawing/2017/decorative" xmlns="" val="1"/>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xmlns="" id="{AB2070F4-085F-4F8D-A1E8-A58E5F8F0687}"/>
              </a:ext>
            </a:extLst>
          </p:cNvPr>
          <p:cNvSpPr>
            <a:spLocks noGrp="1"/>
          </p:cNvSpPr>
          <p:nvPr>
            <p:ph type="pic" sz="quarter" idx="13" hasCustomPrompt="1"/>
          </p:nvPr>
        </p:nvSpPr>
        <p:spPr>
          <a:xfrm>
            <a:off x="-6097" y="1095509"/>
            <a:ext cx="7534656" cy="5016892"/>
          </a:xfrm>
        </p:spPr>
        <p:txBody>
          <a:bodyPr anchor="t"/>
          <a:lstStyle>
            <a:lvl1pPr marL="0" indent="0" algn="ctr">
              <a:buNone/>
              <a:defRPr/>
            </a:lvl1pPr>
          </a:lstStyle>
          <a:p>
            <a:r>
              <a:rPr lang="en-US" dirty="0"/>
              <a:t>Click to add picture</a:t>
            </a:r>
          </a:p>
        </p:txBody>
      </p:sp>
    </p:spTree>
    <p:extLst>
      <p:ext uri="{BB962C8B-B14F-4D97-AF65-F5344CB8AC3E}">
        <p14:creationId xmlns:p14="http://schemas.microsoft.com/office/powerpoint/2010/main" xmlns=""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EDEBA854-A26D-41C5-9D40-DF6B49ACB136}"/>
              </a:ext>
              <a:ext uri="{C183D7F6-B498-43B3-948B-1728B52AA6E4}">
                <adec:decorative xmlns:adec="http://schemas.microsoft.com/office/drawing/2017/decorative" xmlns=""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0995BFA7-EB65-4E20-A693-324FEF74D3AE}"/>
              </a:ext>
              <a:ext uri="{C183D7F6-B498-43B3-948B-1728B52AA6E4}">
                <adec:decorative xmlns:adec="http://schemas.microsoft.com/office/drawing/2017/decorative" xmlns=""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6A9E9218-0397-4231-81F4-03972AB6A3DD}"/>
              </a:ext>
              <a:ext uri="{C183D7F6-B498-43B3-948B-1728B52AA6E4}">
                <adec:decorative xmlns:adec="http://schemas.microsoft.com/office/drawing/2017/decorative" xmlns=""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xmlns="" id="{81905177-1789-44BB-950A-7018653E6466}"/>
              </a:ext>
            </a:extLst>
          </p:cNvPr>
          <p:cNvSpPr>
            <a:spLocks noGrp="1"/>
          </p:cNvSpPr>
          <p:nvPr>
            <p:ph type="title" hasCustomPrompt="1"/>
          </p:nvPr>
        </p:nvSpPr>
        <p:spPr>
          <a:xfrm>
            <a:off x="1535371" y="962423"/>
            <a:ext cx="10013709" cy="1111991"/>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xmlns="" id="{AF2F4B8C-C655-4441-A7FF-616EF634E6E1}"/>
              </a:ext>
              <a:ext uri="{C183D7F6-B498-43B3-948B-1728B52AA6E4}">
                <adec:decorative xmlns:adec="http://schemas.microsoft.com/office/drawing/2017/decorative" xmlns=""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F89301A4-3CA9-4D0E-944E-1BE5921FA0B3}"/>
              </a:ext>
              <a:ext uri="{C183D7F6-B498-43B3-948B-1728B52AA6E4}">
                <adec:decorative xmlns:adec="http://schemas.microsoft.com/office/drawing/2017/decorative" xmlns=""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xmlns="" id="{A9C29C55-D1EC-4DD4-BA5B-11E4AB1578D7}"/>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20" name="Date Placeholder 3">
            <a:extLst>
              <a:ext uri="{FF2B5EF4-FFF2-40B4-BE49-F238E27FC236}">
                <a16:creationId xmlns:a16="http://schemas.microsoft.com/office/drawing/2014/main" xmlns="" id="{C31C8C6B-3212-41F0-A8A1-4A6A700AFB9D}"/>
              </a:ext>
            </a:extLst>
          </p:cNvPr>
          <p:cNvSpPr>
            <a:spLocks noGrp="1"/>
          </p:cNvSpPr>
          <p:nvPr>
            <p:ph type="dt" sz="half" idx="10"/>
          </p:nvPr>
        </p:nvSpPr>
        <p:spPr>
          <a:xfrm>
            <a:off x="8202168" y="6309360"/>
            <a:ext cx="2148840" cy="457200"/>
          </a:xfrm>
        </p:spPr>
        <p:txBody>
          <a:bodyPr/>
          <a:lstStyle/>
          <a:p>
            <a:r>
              <a:rPr lang="en-US"/>
              <a:t>9/8/20XX</a:t>
            </a:r>
            <a:endParaRPr lang="en-US" dirty="0"/>
          </a:p>
        </p:txBody>
      </p:sp>
      <p:sp>
        <p:nvSpPr>
          <p:cNvPr id="21" name="Slide Number Placeholder 5">
            <a:extLst>
              <a:ext uri="{FF2B5EF4-FFF2-40B4-BE49-F238E27FC236}">
                <a16:creationId xmlns:a16="http://schemas.microsoft.com/office/drawing/2014/main" xmlns=""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2DF88512-9E62-4695-B350-39488566A1F7}"/>
              </a:ext>
              <a:ext uri="{C183D7F6-B498-43B3-948B-1728B52AA6E4}">
                <adec:decorative xmlns:adec="http://schemas.microsoft.com/office/drawing/2017/decorative" xmlns=""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18CD596D-95F4-4C5C-A0E7-86D747FE70BE}"/>
              </a:ext>
              <a:ext uri="{C183D7F6-B498-43B3-948B-1728B52AA6E4}">
                <adec:decorative xmlns:adec="http://schemas.microsoft.com/office/drawing/2017/decorative" xmlns=""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67553E9F-DCBF-4BEE-A261-5AA97361A0E0}"/>
              </a:ext>
              <a:ext uri="{C183D7F6-B498-43B3-948B-1728B52AA6E4}">
                <adec:decorative xmlns:adec="http://schemas.microsoft.com/office/drawing/2017/decorative" xmlns=""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xmlns="" id="{949B0EB0-AEBA-44ED-BC77-4188C7486144}"/>
              </a:ext>
            </a:extLst>
          </p:cNvPr>
          <p:cNvSpPr>
            <a:spLocks noGrp="1"/>
          </p:cNvSpPr>
          <p:nvPr>
            <p:ph type="title" hasCustomPrompt="1"/>
          </p:nvPr>
        </p:nvSpPr>
        <p:spPr>
          <a:xfrm>
            <a:off x="1535371" y="962423"/>
            <a:ext cx="10013710" cy="1111991"/>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3" name="Content Placeholder 2">
            <a:extLst>
              <a:ext uri="{FF2B5EF4-FFF2-40B4-BE49-F238E27FC236}">
                <a16:creationId xmlns:a16="http://schemas.microsoft.com/office/drawing/2014/main" xmlns="" id="{15D631A4-1BEC-25AB-3F9D-9530F953CA95}"/>
              </a:ext>
            </a:extLst>
          </p:cNvPr>
          <p:cNvSpPr>
            <a:spLocks noGrp="1"/>
          </p:cNvSpPr>
          <p:nvPr>
            <p:ph sz="quarter" idx="13"/>
          </p:nvPr>
        </p:nvSpPr>
        <p:spPr>
          <a:xfrm>
            <a:off x="1535371" y="2601913"/>
            <a:ext cx="10013692" cy="3359150"/>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xmlns="" id="{7278DD10-67BC-4E87-A788-A45C6093F5F8}"/>
              </a:ext>
              <a:ext uri="{C183D7F6-B498-43B3-948B-1728B52AA6E4}">
                <adec:decorative xmlns:adec="http://schemas.microsoft.com/office/drawing/2017/decorative" xmlns=""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916769F5-486B-4B48-A543-2C70359DF66E}"/>
              </a:ext>
              <a:ext uri="{C183D7F6-B498-43B3-948B-1728B52AA6E4}">
                <adec:decorative xmlns:adec="http://schemas.microsoft.com/office/drawing/2017/decorative" xmlns=""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xmlns=""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xmlns="" id="{49ADD171-0134-4347-A2D8-0B9D7634F1B2}"/>
              </a:ext>
            </a:extLst>
          </p:cNvPr>
          <p:cNvSpPr>
            <a:spLocks noGrp="1"/>
          </p:cNvSpPr>
          <p:nvPr>
            <p:ph type="dt" sz="half" idx="10"/>
          </p:nvPr>
        </p:nvSpPr>
        <p:spPr>
          <a:xfrm>
            <a:off x="8202168" y="6309360"/>
            <a:ext cx="2148840" cy="457200"/>
          </a:xfrm>
        </p:spPr>
        <p:txBody>
          <a:bodyPr/>
          <a:lstStyle/>
          <a:p>
            <a:r>
              <a:rPr lang="en-US"/>
              <a:t>9/8/20XX</a:t>
            </a:r>
            <a:endParaRPr lang="en-US" dirty="0"/>
          </a:p>
        </p:txBody>
      </p:sp>
      <p:sp>
        <p:nvSpPr>
          <p:cNvPr id="14" name="Slide Number Placeholder 5">
            <a:extLst>
              <a:ext uri="{FF2B5EF4-FFF2-40B4-BE49-F238E27FC236}">
                <a16:creationId xmlns:a16="http://schemas.microsoft.com/office/drawing/2014/main" xmlns=""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7A8A107B-E23F-4793-95B4-335240DB97AF}"/>
              </a:ext>
              <a:ext uri="{C183D7F6-B498-43B3-948B-1728B52AA6E4}">
                <adec:decorative xmlns:adec="http://schemas.microsoft.com/office/drawing/2017/decorative" xmlns=""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xmlns=""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xmlns=""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noAutofit/>
          </a:bodyPr>
          <a:lstStyle>
            <a:lvl1pPr marL="365760">
              <a:lnSpc>
                <a:spcPct val="100000"/>
              </a:lnSpc>
              <a:spcBef>
                <a:spcPts val="1000"/>
              </a:spcBef>
              <a:defRPr sz="32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xmlns="" id="{D1784D33-9C88-49E6-8F90-05148C5496F5}"/>
              </a:ext>
            </a:extLst>
          </p:cNvPr>
          <p:cNvSpPr>
            <a:spLocks noGrp="1"/>
          </p:cNvSpPr>
          <p:nvPr>
            <p:ph type="body" sz="quarter" idx="14"/>
          </p:nvPr>
        </p:nvSpPr>
        <p:spPr>
          <a:xfrm>
            <a:off x="-1726" y="5032439"/>
            <a:ext cx="4606535" cy="1079962"/>
          </a:xfrm>
          <a:solidFill>
            <a:schemeClr val="tx2"/>
          </a:solidFill>
        </p:spPr>
        <p:txBody>
          <a:bodyPr anchor="ctr">
            <a:noAutofit/>
          </a:bodyPr>
          <a:lstStyle>
            <a:lvl1pPr marL="365760" indent="0">
              <a:spcBef>
                <a:spcPts val="1000"/>
              </a:spcBef>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xmlns=""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xmlns=""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9/8/20XX</a:t>
            </a:r>
            <a:endParaRPr lang="en-US" dirty="0"/>
          </a:p>
        </p:txBody>
      </p:sp>
      <p:sp>
        <p:nvSpPr>
          <p:cNvPr id="27" name="Slide Number Placeholder 6">
            <a:extLst>
              <a:ext uri="{FF2B5EF4-FFF2-40B4-BE49-F238E27FC236}">
                <a16:creationId xmlns:a16="http://schemas.microsoft.com/office/drawing/2014/main" xmlns=""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1747931588"/>
      </p:ext>
    </p:extLst>
  </p:cSld>
  <p:clrMapOvr>
    <a:masterClrMapping/>
  </p:clrMapOvr>
  <p:extLst>
    <p:ext uri="{DCECCB84-F9BA-43D5-87BE-67443E8EF086}">
      <p15:sldGuideLst xmlns:p15="http://schemas.microsoft.com/office/powerpoint/2012/main" xmlns="">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29F91A3C-7ABB-4E5E-B04F-29DB072AE13C}"/>
              </a:ext>
              <a:ext uri="{C183D7F6-B498-43B3-948B-1728B52AA6E4}">
                <adec:decorative xmlns:adec="http://schemas.microsoft.com/office/drawing/2017/decorative" xmlns=""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9EB9AABE-3FBC-4E64-8672-D073D4A3F412}"/>
              </a:ext>
              <a:ext uri="{C183D7F6-B498-43B3-948B-1728B52AA6E4}">
                <adec:decorative xmlns:adec="http://schemas.microsoft.com/office/drawing/2017/decorative" xmlns=""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38FF13AE-FEBF-40A1-A799-6EB275CBBCB5}"/>
              </a:ext>
              <a:ext uri="{C183D7F6-B498-43B3-948B-1728B52AA6E4}">
                <adec:decorative xmlns:adec="http://schemas.microsoft.com/office/drawing/2017/decorative" xmlns=""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xmlns="" id="{EACBDB11-07EC-4982-BBFA-8EECF50C7B93}"/>
              </a:ext>
            </a:extLst>
          </p:cNvPr>
          <p:cNvSpPr>
            <a:spLocks noGrp="1"/>
          </p:cNvSpPr>
          <p:nvPr>
            <p:ph type="title" hasCustomPrompt="1"/>
          </p:nvPr>
        </p:nvSpPr>
        <p:spPr>
          <a:xfrm>
            <a:off x="1535372" y="4872251"/>
            <a:ext cx="10013709" cy="1030360"/>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xmlns="" id="{67B21770-EBB9-4C73-BE13-26901F3CC9FB}"/>
              </a:ext>
              <a:ext uri="{C183D7F6-B498-43B3-948B-1728B52AA6E4}">
                <adec:decorative xmlns:adec="http://schemas.microsoft.com/office/drawing/2017/decorative" xmlns=""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xmlns="" id="{4172AFA4-5141-4F0F-B9F6-0BE3ADBED218}"/>
              </a:ext>
              <a:ext uri="{C183D7F6-B498-43B3-948B-1728B52AA6E4}">
                <adec:decorative xmlns:adec="http://schemas.microsoft.com/office/drawing/2017/decorative" xmlns=""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1">
            <a:extLst>
              <a:ext uri="{FF2B5EF4-FFF2-40B4-BE49-F238E27FC236}">
                <a16:creationId xmlns:a16="http://schemas.microsoft.com/office/drawing/2014/main" xmlns="" id="{F0EE079C-10D4-4C0C-8F48-80E71610057B}"/>
              </a:ext>
            </a:extLst>
          </p:cNvPr>
          <p:cNvSpPr>
            <a:spLocks noGrp="1"/>
          </p:cNvSpPr>
          <p:nvPr>
            <p:ph type="pic" sz="quarter" idx="14" hasCustomPrompt="1"/>
          </p:nvPr>
        </p:nvSpPr>
        <p:spPr>
          <a:xfrm>
            <a:off x="1791431" y="908329"/>
            <a:ext cx="2029968" cy="2029968"/>
          </a:xfrm>
          <a:prstGeom prst="rect">
            <a:avLst/>
          </a:prstGeom>
        </p:spPr>
        <p:txBody>
          <a:bodyPr anchor="t">
            <a:normAutofit/>
          </a:bodyPr>
          <a:lstStyle>
            <a:lvl1pPr algn="ctr">
              <a:defRPr sz="1200"/>
            </a:lvl1pPr>
          </a:lstStyle>
          <a:p>
            <a:pPr marL="0" marR="0" lvl="0" indent="0" algn="ctr" defTabSz="914400" rtl="0" eaLnBrk="1" fontAlgn="auto" latinLnBrk="0" hangingPunct="1">
              <a:lnSpc>
                <a:spcPct val="140000"/>
              </a:lnSpc>
              <a:spcBef>
                <a:spcPts val="930"/>
              </a:spcBef>
              <a:spcAft>
                <a:spcPts val="0"/>
              </a:spcAft>
              <a:buClrTx/>
              <a:buSzTx/>
              <a:buFont typeface="Corbel" panose="020B0503020204020204" pitchFamily="34" charset="0"/>
              <a:buNone/>
              <a:tabLst/>
              <a:defRPr/>
            </a:pPr>
            <a:r>
              <a:rPr lang="en-US" dirty="0"/>
              <a:t>Click to add picture</a:t>
            </a:r>
          </a:p>
          <a:p>
            <a:endParaRPr lang="en-US" dirty="0"/>
          </a:p>
        </p:txBody>
      </p:sp>
      <p:sp>
        <p:nvSpPr>
          <p:cNvPr id="36" name="Text Placeholder 20">
            <a:extLst>
              <a:ext uri="{FF2B5EF4-FFF2-40B4-BE49-F238E27FC236}">
                <a16:creationId xmlns:a16="http://schemas.microsoft.com/office/drawing/2014/main" xmlns="" id="{278BA700-11E2-4D8A-A0C6-7CE3C00EC78A}"/>
              </a:ext>
            </a:extLst>
          </p:cNvPr>
          <p:cNvSpPr>
            <a:spLocks noGrp="1"/>
          </p:cNvSpPr>
          <p:nvPr>
            <p:ph type="body" sz="quarter" idx="18" hasCustomPrompt="1"/>
          </p:nvPr>
        </p:nvSpPr>
        <p:spPr>
          <a:xfrm>
            <a:off x="1791431" y="2967481"/>
            <a:ext cx="2029968" cy="384071"/>
          </a:xfrm>
        </p:spPr>
        <p:txBody>
          <a:bodyPr tIns="91440" anchor="ctr" anchorCtr="0">
            <a:noAutofit/>
          </a:bodyPr>
          <a:lstStyle>
            <a:lvl1pPr marL="0" indent="0" algn="ctr">
              <a:lnSpc>
                <a:spcPct val="100000"/>
              </a:lnSpc>
              <a:spcBef>
                <a:spcPts val="0"/>
              </a:spcBef>
              <a:spcAft>
                <a:spcPts val="0"/>
              </a:spcAft>
              <a:buNone/>
              <a:defRPr lang="en-US" sz="1800" b="1" kern="1200" spc="20" dirty="0">
                <a:solidFill>
                  <a:schemeClr val="tx1"/>
                </a:solidFill>
                <a:latin typeface="+mj-lt"/>
                <a:ea typeface="+mn-ea"/>
                <a:cs typeface="+mn-cs"/>
              </a:defRPr>
            </a:lvl1pPr>
          </a:lstStyle>
          <a:p>
            <a:pPr lvl="0"/>
            <a:r>
              <a:rPr lang="en-US" dirty="0"/>
              <a:t>Add text </a:t>
            </a:r>
          </a:p>
        </p:txBody>
      </p:sp>
      <p:sp>
        <p:nvSpPr>
          <p:cNvPr id="37" name="Text Placeholder 22">
            <a:extLst>
              <a:ext uri="{FF2B5EF4-FFF2-40B4-BE49-F238E27FC236}">
                <a16:creationId xmlns:a16="http://schemas.microsoft.com/office/drawing/2014/main" xmlns="" id="{F5914669-6EB5-485E-AB8B-3A2E4F171886}"/>
              </a:ext>
            </a:extLst>
          </p:cNvPr>
          <p:cNvSpPr>
            <a:spLocks noGrp="1"/>
          </p:cNvSpPr>
          <p:nvPr>
            <p:ph type="body" sz="quarter" idx="19" hasCustomPrompt="1"/>
          </p:nvPr>
        </p:nvSpPr>
        <p:spPr>
          <a:xfrm>
            <a:off x="1791431" y="3384624"/>
            <a:ext cx="2029968" cy="769087"/>
          </a:xfrm>
        </p:spPr>
        <p:txBody>
          <a:bodyPr tIns="0" anchor="t" anchorCtr="0">
            <a:norm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a:r>
              <a:rPr lang="en-US" dirty="0"/>
              <a:t>Click to add text</a:t>
            </a:r>
          </a:p>
        </p:txBody>
      </p:sp>
      <p:sp>
        <p:nvSpPr>
          <p:cNvPr id="25" name="Picture Placeholder 11">
            <a:extLst>
              <a:ext uri="{FF2B5EF4-FFF2-40B4-BE49-F238E27FC236}">
                <a16:creationId xmlns:a16="http://schemas.microsoft.com/office/drawing/2014/main" xmlns="" id="{EF9D7489-BAB3-49B7-B83B-9F6131DC9D62}"/>
              </a:ext>
            </a:extLst>
          </p:cNvPr>
          <p:cNvSpPr>
            <a:spLocks noGrp="1"/>
          </p:cNvSpPr>
          <p:nvPr>
            <p:ph type="pic" sz="quarter" idx="15" hasCustomPrompt="1"/>
          </p:nvPr>
        </p:nvSpPr>
        <p:spPr>
          <a:xfrm>
            <a:off x="4334461" y="908329"/>
            <a:ext cx="2029968" cy="2029968"/>
          </a:xfrm>
          <a:prstGeom prst="rect">
            <a:avLst/>
          </a:prstGeom>
        </p:spPr>
        <p:txBody>
          <a:bodyPr anchor="t">
            <a:normAutofit/>
          </a:bodyPr>
          <a:lstStyle>
            <a:lvl1pPr algn="ctr">
              <a:defRPr sz="1200"/>
            </a:lvl1pPr>
          </a:lstStyle>
          <a:p>
            <a:pPr marL="0" marR="0" lvl="0" indent="0" algn="ctr" defTabSz="914400" rtl="0" eaLnBrk="1" fontAlgn="auto" latinLnBrk="0" hangingPunct="1">
              <a:lnSpc>
                <a:spcPct val="140000"/>
              </a:lnSpc>
              <a:spcBef>
                <a:spcPts val="930"/>
              </a:spcBef>
              <a:spcAft>
                <a:spcPts val="0"/>
              </a:spcAft>
              <a:buClrTx/>
              <a:buSzTx/>
              <a:buFont typeface="Corbel" panose="020B0503020204020204" pitchFamily="34" charset="0"/>
              <a:buNone/>
              <a:tabLst/>
              <a:defRPr/>
            </a:pPr>
            <a:r>
              <a:rPr lang="en-US" dirty="0"/>
              <a:t>Click to add picture</a:t>
            </a:r>
          </a:p>
          <a:p>
            <a:endParaRPr lang="en-US" dirty="0"/>
          </a:p>
        </p:txBody>
      </p:sp>
      <p:sp>
        <p:nvSpPr>
          <p:cNvPr id="38" name="Text Placeholder 20">
            <a:extLst>
              <a:ext uri="{FF2B5EF4-FFF2-40B4-BE49-F238E27FC236}">
                <a16:creationId xmlns:a16="http://schemas.microsoft.com/office/drawing/2014/main" xmlns="" id="{59BCC58C-2434-490A-8749-D8311B9025F8}"/>
              </a:ext>
            </a:extLst>
          </p:cNvPr>
          <p:cNvSpPr>
            <a:spLocks noGrp="1"/>
          </p:cNvSpPr>
          <p:nvPr>
            <p:ph type="body" sz="quarter" idx="20" hasCustomPrompt="1"/>
          </p:nvPr>
        </p:nvSpPr>
        <p:spPr>
          <a:xfrm>
            <a:off x="4334461" y="2967481"/>
            <a:ext cx="2029968" cy="384071"/>
          </a:xfrm>
        </p:spPr>
        <p:txBody>
          <a:bodyPr tIns="91440" anchor="ctr" anchorCtr="0">
            <a:noAutofit/>
          </a:bodyPr>
          <a:lstStyle>
            <a:lvl1pPr marL="0" indent="0" algn="ctr">
              <a:lnSpc>
                <a:spcPct val="100000"/>
              </a:lnSpc>
              <a:spcBef>
                <a:spcPts val="0"/>
              </a:spcBef>
              <a:spcAft>
                <a:spcPts val="0"/>
              </a:spcAft>
              <a:buNone/>
              <a:defRPr lang="en-US" sz="1800" b="1" kern="1200" spc="20" dirty="0">
                <a:solidFill>
                  <a:schemeClr val="tx1"/>
                </a:solidFill>
                <a:latin typeface="+mj-lt"/>
                <a:ea typeface="+mn-ea"/>
                <a:cs typeface="+mn-cs"/>
              </a:defRPr>
            </a:lvl1pPr>
          </a:lstStyle>
          <a:p>
            <a:pPr lvl="0"/>
            <a:r>
              <a:rPr lang="en-US" dirty="0"/>
              <a:t>Add text </a:t>
            </a:r>
          </a:p>
        </p:txBody>
      </p:sp>
      <p:sp>
        <p:nvSpPr>
          <p:cNvPr id="39" name="Text Placeholder 22">
            <a:extLst>
              <a:ext uri="{FF2B5EF4-FFF2-40B4-BE49-F238E27FC236}">
                <a16:creationId xmlns:a16="http://schemas.microsoft.com/office/drawing/2014/main" xmlns="" id="{8FD90DAF-BAFA-4B9E-A682-AD69AEC3ABF0}"/>
              </a:ext>
            </a:extLst>
          </p:cNvPr>
          <p:cNvSpPr>
            <a:spLocks noGrp="1"/>
          </p:cNvSpPr>
          <p:nvPr>
            <p:ph type="body" sz="quarter" idx="21" hasCustomPrompt="1"/>
          </p:nvPr>
        </p:nvSpPr>
        <p:spPr>
          <a:xfrm>
            <a:off x="4334461" y="3384624"/>
            <a:ext cx="2029968" cy="769087"/>
          </a:xfrm>
        </p:spPr>
        <p:txBody>
          <a:bodyPr tIns="0" anchor="t" anchorCtr="0">
            <a:norm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Click to add text</a:t>
            </a:r>
          </a:p>
        </p:txBody>
      </p:sp>
      <p:sp>
        <p:nvSpPr>
          <p:cNvPr id="26" name="Picture Placeholder 11">
            <a:extLst>
              <a:ext uri="{FF2B5EF4-FFF2-40B4-BE49-F238E27FC236}">
                <a16:creationId xmlns:a16="http://schemas.microsoft.com/office/drawing/2014/main" xmlns="" id="{BC0EEF5C-B219-4286-B517-426EDF4EAF50}"/>
              </a:ext>
            </a:extLst>
          </p:cNvPr>
          <p:cNvSpPr>
            <a:spLocks noGrp="1"/>
          </p:cNvSpPr>
          <p:nvPr>
            <p:ph type="pic" sz="quarter" idx="16" hasCustomPrompt="1"/>
          </p:nvPr>
        </p:nvSpPr>
        <p:spPr>
          <a:xfrm>
            <a:off x="6877491" y="908329"/>
            <a:ext cx="2029968" cy="2029968"/>
          </a:xfrm>
          <a:prstGeom prst="rect">
            <a:avLst/>
          </a:prstGeom>
        </p:spPr>
        <p:txBody>
          <a:bodyPr anchor="t">
            <a:normAutofit/>
          </a:bodyPr>
          <a:lstStyle>
            <a:lvl1pPr algn="ctr">
              <a:defRPr sz="1200"/>
            </a:lvl1pPr>
          </a:lstStyle>
          <a:p>
            <a:pPr marL="0" marR="0" lvl="0" indent="0" algn="ctr" defTabSz="914400" rtl="0" eaLnBrk="1" fontAlgn="auto" latinLnBrk="0" hangingPunct="1">
              <a:lnSpc>
                <a:spcPct val="140000"/>
              </a:lnSpc>
              <a:spcBef>
                <a:spcPts val="930"/>
              </a:spcBef>
              <a:spcAft>
                <a:spcPts val="0"/>
              </a:spcAft>
              <a:buClrTx/>
              <a:buSzTx/>
              <a:buFont typeface="Corbel" panose="020B0503020204020204" pitchFamily="34" charset="0"/>
              <a:buNone/>
              <a:tabLst/>
              <a:defRPr/>
            </a:pPr>
            <a:r>
              <a:rPr lang="en-US" dirty="0"/>
              <a:t>Click to add picture</a:t>
            </a:r>
          </a:p>
          <a:p>
            <a:endParaRPr lang="en-US" dirty="0"/>
          </a:p>
        </p:txBody>
      </p:sp>
      <p:sp>
        <p:nvSpPr>
          <p:cNvPr id="40" name="Text Placeholder 20">
            <a:extLst>
              <a:ext uri="{FF2B5EF4-FFF2-40B4-BE49-F238E27FC236}">
                <a16:creationId xmlns:a16="http://schemas.microsoft.com/office/drawing/2014/main" xmlns="" id="{5E3B0A9D-DD75-43E3-A689-283E65DF3F6D}"/>
              </a:ext>
            </a:extLst>
          </p:cNvPr>
          <p:cNvSpPr>
            <a:spLocks noGrp="1"/>
          </p:cNvSpPr>
          <p:nvPr>
            <p:ph type="body" sz="quarter" idx="22" hasCustomPrompt="1"/>
          </p:nvPr>
        </p:nvSpPr>
        <p:spPr>
          <a:xfrm>
            <a:off x="6877491" y="2967481"/>
            <a:ext cx="2029968" cy="384071"/>
          </a:xfrm>
        </p:spPr>
        <p:txBody>
          <a:bodyPr tIns="91440" anchor="ctr" anchorCtr="0">
            <a:noAutofit/>
          </a:bodyPr>
          <a:lstStyle>
            <a:lvl1pPr marL="0" indent="0" algn="ctr">
              <a:lnSpc>
                <a:spcPct val="100000"/>
              </a:lnSpc>
              <a:spcBef>
                <a:spcPts val="0"/>
              </a:spcBef>
              <a:spcAft>
                <a:spcPts val="0"/>
              </a:spcAft>
              <a:buNone/>
              <a:defRPr lang="en-US" sz="1800" b="1" kern="1200" spc="20" dirty="0">
                <a:solidFill>
                  <a:schemeClr val="tx1"/>
                </a:solidFill>
                <a:latin typeface="+mj-lt"/>
                <a:ea typeface="+mn-ea"/>
                <a:cs typeface="+mn-cs"/>
              </a:defRPr>
            </a:lvl1pPr>
          </a:lstStyle>
          <a:p>
            <a:pPr lvl="0"/>
            <a:r>
              <a:rPr lang="en-US" dirty="0"/>
              <a:t>Add text </a:t>
            </a:r>
          </a:p>
        </p:txBody>
      </p:sp>
      <p:sp>
        <p:nvSpPr>
          <p:cNvPr id="41" name="Text Placeholder 22">
            <a:extLst>
              <a:ext uri="{FF2B5EF4-FFF2-40B4-BE49-F238E27FC236}">
                <a16:creationId xmlns:a16="http://schemas.microsoft.com/office/drawing/2014/main" xmlns="" id="{EA0EDFB3-D33B-471A-B50B-93FB68524152}"/>
              </a:ext>
            </a:extLst>
          </p:cNvPr>
          <p:cNvSpPr>
            <a:spLocks noGrp="1"/>
          </p:cNvSpPr>
          <p:nvPr>
            <p:ph type="body" sz="quarter" idx="23" hasCustomPrompt="1"/>
          </p:nvPr>
        </p:nvSpPr>
        <p:spPr>
          <a:xfrm>
            <a:off x="6877491" y="3384624"/>
            <a:ext cx="2029968" cy="769087"/>
          </a:xfrm>
        </p:spPr>
        <p:txBody>
          <a:bodyPr tIns="0" anchor="t" anchorCtr="0">
            <a:norm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a:r>
              <a:rPr lang="en-US" dirty="0"/>
              <a:t>Click to add text</a:t>
            </a:r>
          </a:p>
        </p:txBody>
      </p:sp>
      <p:sp>
        <p:nvSpPr>
          <p:cNvPr id="32" name="Picture Placeholder 11">
            <a:extLst>
              <a:ext uri="{FF2B5EF4-FFF2-40B4-BE49-F238E27FC236}">
                <a16:creationId xmlns:a16="http://schemas.microsoft.com/office/drawing/2014/main" xmlns="" id="{66462103-08B6-4C6F-88CC-03FF546261B3}"/>
              </a:ext>
            </a:extLst>
          </p:cNvPr>
          <p:cNvSpPr>
            <a:spLocks noGrp="1"/>
          </p:cNvSpPr>
          <p:nvPr>
            <p:ph type="pic" sz="quarter" idx="17" hasCustomPrompt="1"/>
          </p:nvPr>
        </p:nvSpPr>
        <p:spPr>
          <a:xfrm>
            <a:off x="9420521" y="908329"/>
            <a:ext cx="2029968" cy="2029968"/>
          </a:xfrm>
          <a:prstGeom prst="rect">
            <a:avLst/>
          </a:prstGeom>
        </p:spPr>
        <p:txBody>
          <a:bodyPr anchor="t">
            <a:normAutofit/>
          </a:bodyPr>
          <a:lstStyle>
            <a:lvl1pPr algn="ctr">
              <a:defRPr sz="1200"/>
            </a:lvl1pPr>
          </a:lstStyle>
          <a:p>
            <a:pPr marL="0" marR="0" lvl="0" indent="0" algn="ctr" defTabSz="914400" rtl="0" eaLnBrk="1" fontAlgn="auto" latinLnBrk="0" hangingPunct="1">
              <a:lnSpc>
                <a:spcPct val="140000"/>
              </a:lnSpc>
              <a:spcBef>
                <a:spcPts val="930"/>
              </a:spcBef>
              <a:spcAft>
                <a:spcPts val="0"/>
              </a:spcAft>
              <a:buClrTx/>
              <a:buSzTx/>
              <a:buFont typeface="Corbel" panose="020B0503020204020204" pitchFamily="34" charset="0"/>
              <a:buNone/>
              <a:tabLst/>
              <a:defRPr/>
            </a:pPr>
            <a:r>
              <a:rPr lang="en-US" dirty="0"/>
              <a:t>Click to add picture</a:t>
            </a:r>
          </a:p>
          <a:p>
            <a:endParaRPr lang="en-US" dirty="0"/>
          </a:p>
        </p:txBody>
      </p:sp>
      <p:sp>
        <p:nvSpPr>
          <p:cNvPr id="42" name="Text Placeholder 20">
            <a:extLst>
              <a:ext uri="{FF2B5EF4-FFF2-40B4-BE49-F238E27FC236}">
                <a16:creationId xmlns:a16="http://schemas.microsoft.com/office/drawing/2014/main" xmlns="" id="{39A96C54-26D5-4B10-A345-F6C034F2E707}"/>
              </a:ext>
            </a:extLst>
          </p:cNvPr>
          <p:cNvSpPr>
            <a:spLocks noGrp="1"/>
          </p:cNvSpPr>
          <p:nvPr>
            <p:ph type="body" sz="quarter" idx="24" hasCustomPrompt="1"/>
          </p:nvPr>
        </p:nvSpPr>
        <p:spPr>
          <a:xfrm>
            <a:off x="9420521" y="2967481"/>
            <a:ext cx="2029968" cy="384071"/>
          </a:xfrm>
        </p:spPr>
        <p:txBody>
          <a:bodyPr tIns="91440" anchor="ctr" anchorCtr="0">
            <a:noAutofit/>
          </a:bodyPr>
          <a:lstStyle>
            <a:lvl1pPr marL="0" indent="0" algn="ctr">
              <a:lnSpc>
                <a:spcPct val="100000"/>
              </a:lnSpc>
              <a:spcBef>
                <a:spcPts val="0"/>
              </a:spcBef>
              <a:spcAft>
                <a:spcPts val="0"/>
              </a:spcAft>
              <a:buNone/>
              <a:defRPr lang="en-US" sz="1800" b="1" kern="1200" spc="20" dirty="0">
                <a:solidFill>
                  <a:schemeClr val="tx1"/>
                </a:solidFill>
                <a:latin typeface="+mj-lt"/>
                <a:ea typeface="+mn-ea"/>
                <a:cs typeface="+mn-cs"/>
              </a:defRPr>
            </a:lvl1pPr>
          </a:lstStyle>
          <a:p>
            <a:pPr lvl="0"/>
            <a:r>
              <a:rPr lang="en-US" dirty="0"/>
              <a:t>Add text </a:t>
            </a:r>
          </a:p>
        </p:txBody>
      </p:sp>
      <p:sp>
        <p:nvSpPr>
          <p:cNvPr id="43" name="Text Placeholder 22">
            <a:extLst>
              <a:ext uri="{FF2B5EF4-FFF2-40B4-BE49-F238E27FC236}">
                <a16:creationId xmlns:a16="http://schemas.microsoft.com/office/drawing/2014/main" xmlns="" id="{4316B0AE-245F-4164-BF74-B514BA424CB5}"/>
              </a:ext>
            </a:extLst>
          </p:cNvPr>
          <p:cNvSpPr>
            <a:spLocks noGrp="1"/>
          </p:cNvSpPr>
          <p:nvPr>
            <p:ph type="body" sz="quarter" idx="25" hasCustomPrompt="1"/>
          </p:nvPr>
        </p:nvSpPr>
        <p:spPr>
          <a:xfrm>
            <a:off x="9420521" y="3384624"/>
            <a:ext cx="2029968" cy="769087"/>
          </a:xfrm>
        </p:spPr>
        <p:txBody>
          <a:bodyPr tIns="0" anchor="t" anchorCtr="0">
            <a:norm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Click to add text</a:t>
            </a:r>
          </a:p>
        </p:txBody>
      </p:sp>
      <p:sp>
        <p:nvSpPr>
          <p:cNvPr id="33" name="Footer Placeholder 4">
            <a:extLst>
              <a:ext uri="{FF2B5EF4-FFF2-40B4-BE49-F238E27FC236}">
                <a16:creationId xmlns:a16="http://schemas.microsoft.com/office/drawing/2014/main" xmlns=""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xmlns="" id="{1640606E-041A-4385-96D7-3C6E775E3FA4}"/>
              </a:ext>
            </a:extLst>
          </p:cNvPr>
          <p:cNvSpPr>
            <a:spLocks noGrp="1"/>
          </p:cNvSpPr>
          <p:nvPr>
            <p:ph type="dt" sz="half" idx="10"/>
          </p:nvPr>
        </p:nvSpPr>
        <p:spPr>
          <a:xfrm>
            <a:off x="8202168" y="6309360"/>
            <a:ext cx="2148840" cy="457200"/>
          </a:xfrm>
        </p:spPr>
        <p:txBody>
          <a:bodyPr/>
          <a:lstStyle/>
          <a:p>
            <a:r>
              <a:rPr lang="en-US"/>
              <a:t>9/8/20XX</a:t>
            </a:r>
            <a:endParaRPr lang="en-US" dirty="0"/>
          </a:p>
        </p:txBody>
      </p:sp>
      <p:sp>
        <p:nvSpPr>
          <p:cNvPr id="35" name="Slide Number Placeholder 5">
            <a:extLst>
              <a:ext uri="{FF2B5EF4-FFF2-40B4-BE49-F238E27FC236}">
                <a16:creationId xmlns:a16="http://schemas.microsoft.com/office/drawing/2014/main" xmlns=""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3672599757"/>
      </p:ext>
    </p:extLst>
  </p:cSld>
  <p:clrMapOvr>
    <a:masterClrMapping/>
  </p:clrMapOvr>
  <p:extLst>
    <p:ext uri="{DCECCB84-F9BA-43D5-87BE-67443E8EF086}">
      <p15:sldGuideLst xmlns:p15="http://schemas.microsoft.com/office/powerpoint/2012/main" xmlns="">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xmlns="" id="{30FB3D5A-25E2-453F-A78E-0A20BDCE80A2}"/>
              </a:ext>
              <a:ext uri="{C183D7F6-B498-43B3-948B-1728B52AA6E4}">
                <adec:decorative xmlns:adec="http://schemas.microsoft.com/office/drawing/2017/decorative" xmlns=""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xmlns="" id="{28796342-0E80-4F8E-9563-9F5EDFC0DDF2}"/>
              </a:ext>
              <a:ext uri="{C183D7F6-B498-43B3-948B-1728B52AA6E4}">
                <adec:decorative xmlns:adec="http://schemas.microsoft.com/office/drawing/2017/decorative" xmlns=""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xmlns="" id="{C39B2F5D-C3BA-453E-8F4D-97074F48C7AE}"/>
              </a:ext>
              <a:ext uri="{C183D7F6-B498-43B3-948B-1728B52AA6E4}">
                <adec:decorative xmlns:adec="http://schemas.microsoft.com/office/drawing/2017/decorative" xmlns=""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xmlns="" id="{452D50E3-A27A-4AF6-928B-286E7BDB4BD9}"/>
              </a:ext>
            </a:extLst>
          </p:cNvPr>
          <p:cNvSpPr>
            <a:spLocks noGrp="1"/>
          </p:cNvSpPr>
          <p:nvPr>
            <p:ph type="title" hasCustomPrompt="1"/>
          </p:nvPr>
        </p:nvSpPr>
        <p:spPr>
          <a:xfrm>
            <a:off x="1535372" y="4873752"/>
            <a:ext cx="10013709" cy="1033272"/>
          </a:xfrm>
        </p:spPr>
        <p:txBody>
          <a:bodyPr anchor="b" anchorCtr="0">
            <a:noAutofit/>
          </a:bodyPr>
          <a:lstStyle>
            <a:lvl1pPr>
              <a:defRPr sz="3200">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xmlns="" id="{D874FDF0-F4BE-433D-86EE-9E1832D4388B}"/>
              </a:ext>
              <a:ext uri="{C183D7F6-B498-43B3-948B-1728B52AA6E4}">
                <adec:decorative xmlns:adec="http://schemas.microsoft.com/office/drawing/2017/decorative" xmlns=""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25DFCD07-1301-45ED-B326-449ECFADE70D}"/>
              </a:ext>
              <a:ext uri="{C183D7F6-B498-43B3-948B-1728B52AA6E4}">
                <adec:decorative xmlns:adec="http://schemas.microsoft.com/office/drawing/2017/decorative" xmlns=""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xmlns=""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xmlns="" id="{57804587-2E59-4D83-B86E-83ADAE4FDC13}"/>
              </a:ext>
            </a:extLst>
          </p:cNvPr>
          <p:cNvSpPr>
            <a:spLocks noGrp="1"/>
          </p:cNvSpPr>
          <p:nvPr>
            <p:ph type="dt" sz="half" idx="10"/>
          </p:nvPr>
        </p:nvSpPr>
        <p:spPr>
          <a:xfrm>
            <a:off x="8202168" y="6309360"/>
            <a:ext cx="2148840" cy="457200"/>
          </a:xfrm>
        </p:spPr>
        <p:txBody>
          <a:bodyPr/>
          <a:lstStyle/>
          <a:p>
            <a:r>
              <a:rPr lang="en-US"/>
              <a:t>9/8/20XX</a:t>
            </a:r>
            <a:endParaRPr lang="en-US" dirty="0"/>
          </a:p>
        </p:txBody>
      </p:sp>
      <p:sp>
        <p:nvSpPr>
          <p:cNvPr id="10" name="Slide Number Placeholder 5">
            <a:extLst>
              <a:ext uri="{FF2B5EF4-FFF2-40B4-BE49-F238E27FC236}">
                <a16:creationId xmlns:a16="http://schemas.microsoft.com/office/drawing/2014/main" xmlns=""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786F82F-1B47-46ED-8EAE-53EF71E59E9A}"/>
              </a:ext>
              <a:ext uri="{C183D7F6-B498-43B3-948B-1728B52AA6E4}">
                <adec:decorative xmlns:adec="http://schemas.microsoft.com/office/drawing/2017/decorative" xmlns="" val="1"/>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xmlns=""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dt="0"/>
  <p:txStyles>
    <p:titleStyle>
      <a:lvl1pPr algn="l" defTabSz="914400" rtl="0" eaLnBrk="1" latinLnBrk="0" hangingPunct="1">
        <a:lnSpc>
          <a:spcPct val="15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283464" indent="-285750" algn="l" defTabSz="914400" rtl="0" eaLnBrk="1" latinLnBrk="0" hangingPunct="1">
        <a:lnSpc>
          <a:spcPct val="140000"/>
        </a:lnSpc>
        <a:spcBef>
          <a:spcPts val="930"/>
        </a:spcBef>
        <a:buFont typeface="Wingdings" panose="05000000000000000000" pitchFamily="2" charset="2"/>
        <a:buChar char="§"/>
        <a:defRPr sz="1800" b="1" kern="1200" spc="150" baseline="0">
          <a:solidFill>
            <a:schemeClr val="tx1">
              <a:lumMod val="75000"/>
              <a:lumOff val="25000"/>
            </a:schemeClr>
          </a:solidFill>
          <a:latin typeface="+mn-lt"/>
          <a:ea typeface="+mn-ea"/>
          <a:cs typeface="+mn-cs"/>
        </a:defRPr>
      </a:lvl1pPr>
      <a:lvl2pPr marL="566928" indent="-285750" algn="l" defTabSz="914400" rtl="0" eaLnBrk="1" latinLnBrk="0" hangingPunct="1">
        <a:lnSpc>
          <a:spcPct val="140000"/>
        </a:lnSpc>
        <a:spcBef>
          <a:spcPts val="930"/>
        </a:spcBef>
        <a:buFont typeface="Wingdings" panose="05000000000000000000" pitchFamily="2" charset="2"/>
        <a:buChar char="§"/>
        <a:defRPr sz="1600" i="0" kern="1200" spc="150" baseline="0">
          <a:solidFill>
            <a:schemeClr val="tx1">
              <a:lumMod val="75000"/>
              <a:lumOff val="25000"/>
            </a:schemeClr>
          </a:solidFill>
          <a:latin typeface="+mn-lt"/>
          <a:ea typeface="+mn-ea"/>
          <a:cs typeface="+mn-cs"/>
        </a:defRPr>
      </a:lvl2pPr>
      <a:lvl3pPr marL="850392" indent="-283464" algn="l" defTabSz="914400" rtl="0" eaLnBrk="1" latinLnBrk="0" hangingPunct="1">
        <a:lnSpc>
          <a:spcPct val="140000"/>
        </a:lnSpc>
        <a:spcBef>
          <a:spcPts val="930"/>
        </a:spcBef>
        <a:buFont typeface="Wingdings" panose="05000000000000000000" pitchFamily="2" charset="2"/>
        <a:buChar char="§"/>
        <a:defRPr sz="1400" i="0" kern="1200" spc="150" baseline="0">
          <a:solidFill>
            <a:schemeClr val="tx1">
              <a:lumMod val="75000"/>
              <a:lumOff val="25000"/>
            </a:schemeClr>
          </a:solidFill>
          <a:latin typeface="+mn-lt"/>
          <a:ea typeface="+mn-ea"/>
          <a:cs typeface="+mn-cs"/>
        </a:defRPr>
      </a:lvl3pPr>
      <a:lvl4pPr marL="1133856" indent="-283464" algn="l" defTabSz="914400" rtl="0" eaLnBrk="1" latinLnBrk="0" hangingPunct="1">
        <a:lnSpc>
          <a:spcPct val="140000"/>
        </a:lnSpc>
        <a:spcBef>
          <a:spcPts val="930"/>
        </a:spcBef>
        <a:buFont typeface="Wingdings" panose="05000000000000000000" pitchFamily="2" charset="2"/>
        <a:buChar char="§"/>
        <a:defRPr sz="1400" i="0" kern="1200" spc="150" baseline="0">
          <a:solidFill>
            <a:schemeClr val="tx1">
              <a:lumMod val="75000"/>
              <a:lumOff val="25000"/>
            </a:schemeClr>
          </a:solidFill>
          <a:latin typeface="+mn-lt"/>
          <a:ea typeface="+mn-ea"/>
          <a:cs typeface="+mn-cs"/>
        </a:defRPr>
      </a:lvl4pPr>
      <a:lvl5pPr marL="1417320" indent="-283464" algn="l" defTabSz="914400" rtl="0" eaLnBrk="1" latinLnBrk="0" hangingPunct="1">
        <a:lnSpc>
          <a:spcPct val="140000"/>
        </a:lnSpc>
        <a:spcBef>
          <a:spcPts val="930"/>
        </a:spcBef>
        <a:buFont typeface="Wingdings" panose="05000000000000000000" pitchFamily="2" charset="2"/>
        <a:buChar char="§"/>
        <a:defRPr sz="1400" i="0"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analysis-services/multidimensional-tutorial/lesson-2-2-defining-a-cube?view=asallproducts-allversions" TargetMode="External"/><Relationship Id="rId2" Type="http://schemas.openxmlformats.org/officeDocument/2006/relationships/hyperlink" Target="SQL%20Server%202012%20Tutorials%20-%20Analysis%20Services%20Data%20Mining" TargetMode="External"/><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www.microsoft.com/en-us/download/details.aspx?id=18279" TargetMode="Externa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0814B6A3-5F3E-4909-8ED5-87FE82492264}"/>
              </a:ext>
            </a:extLst>
          </p:cNvPr>
          <p:cNvSpPr>
            <a:spLocks noGrp="1"/>
          </p:cNvSpPr>
          <p:nvPr>
            <p:ph type="ctrTitle"/>
          </p:nvPr>
        </p:nvSpPr>
        <p:spPr>
          <a:xfrm>
            <a:off x="1386629" y="1615440"/>
            <a:ext cx="5105611" cy="1740454"/>
          </a:xfrm>
        </p:spPr>
        <p:txBody>
          <a:bodyPr vert="horz" lIns="109728" tIns="109728" rIns="109728" bIns="91440" rtlCol="0" anchor="b">
            <a:normAutofit/>
          </a:bodyPr>
          <a:lstStyle/>
          <a:p>
            <a:r>
              <a:rPr lang="en-IN" sz="2800" dirty="0" smtClean="0"/>
              <a:t>Data Analysis on </a:t>
            </a:r>
            <a:r>
              <a:rPr lang="en-IN" sz="2800" dirty="0" err="1" smtClean="0"/>
              <a:t>Contoso</a:t>
            </a:r>
            <a:r>
              <a:rPr lang="en-IN" sz="2800" dirty="0" smtClean="0"/>
              <a:t> Retail DW</a:t>
            </a:r>
            <a:r>
              <a:rPr lang="en-IN" b="0" dirty="0" smtClean="0"/>
              <a:t/>
            </a:r>
            <a:br>
              <a:rPr lang="en-IN" b="0" dirty="0" smtClean="0"/>
            </a:br>
            <a:r>
              <a:rPr lang="en-US" sz="1050" b="0" dirty="0" smtClean="0"/>
              <a:t>Business Intelligence and Visualization Using Multidimensional OLAP Cube and MS Data Tool </a:t>
            </a:r>
            <a:endParaRPr lang="en-US" dirty="0"/>
          </a:p>
        </p:txBody>
      </p:sp>
      <p:sp>
        <p:nvSpPr>
          <p:cNvPr id="8" name="Subtitle 7">
            <a:extLst>
              <a:ext uri="{FF2B5EF4-FFF2-40B4-BE49-F238E27FC236}">
                <a16:creationId xmlns:a16="http://schemas.microsoft.com/office/drawing/2014/main" xmlns="" id="{4B0552E2-3F84-4A73-A16B-C54043C663D5}"/>
              </a:ext>
            </a:extLst>
          </p:cNvPr>
          <p:cNvSpPr>
            <a:spLocks noGrp="1"/>
          </p:cNvSpPr>
          <p:nvPr>
            <p:ph type="subTitle" idx="1"/>
          </p:nvPr>
        </p:nvSpPr>
        <p:spPr>
          <a:xfrm>
            <a:off x="1016485" y="4594860"/>
            <a:ext cx="5727215" cy="1815403"/>
          </a:xfrm>
          <a:ln>
            <a:solidFill>
              <a:schemeClr val="bg1"/>
            </a:solidFill>
          </a:ln>
        </p:spPr>
        <p:txBody>
          <a:bodyPr vert="horz" lIns="109728" tIns="109728" rIns="109728" bIns="91440" rtlCol="0" anchor="t">
            <a:normAutofit fontScale="92500" lnSpcReduction="10000"/>
          </a:bodyPr>
          <a:lstStyle/>
          <a:p>
            <a:r>
              <a:rPr lang="en-US" sz="1500" b="1" dirty="0" smtClean="0">
                <a:solidFill>
                  <a:schemeClr val="accent4">
                    <a:lumMod val="50000"/>
                  </a:schemeClr>
                </a:solidFill>
                <a:latin typeface="Times New Roman" pitchFamily="18" charset="0"/>
                <a:cs typeface="Times New Roman" pitchFamily="18" charset="0"/>
              </a:rPr>
              <a:t>Guided By:			       Presented By:</a:t>
            </a:r>
          </a:p>
          <a:p>
            <a:r>
              <a:rPr lang="en-US" sz="1100" b="1" dirty="0" smtClean="0">
                <a:solidFill>
                  <a:schemeClr val="accent4">
                    <a:lumMod val="50000"/>
                  </a:schemeClr>
                </a:solidFill>
                <a:latin typeface="Times New Roman" pitchFamily="18" charset="0"/>
                <a:cs typeface="Times New Roman" pitchFamily="18" charset="0"/>
              </a:rPr>
              <a:t>Prof. </a:t>
            </a:r>
            <a:r>
              <a:rPr lang="en-US" sz="1100" b="1" dirty="0" err="1" smtClean="0">
                <a:solidFill>
                  <a:schemeClr val="accent4">
                    <a:lumMod val="50000"/>
                  </a:schemeClr>
                </a:solidFill>
                <a:latin typeface="Times New Roman" pitchFamily="18" charset="0"/>
                <a:cs typeface="Times New Roman" pitchFamily="18" charset="0"/>
              </a:rPr>
              <a:t>Sunnie</a:t>
            </a:r>
            <a:r>
              <a:rPr lang="en-US" sz="1100" b="1" dirty="0" smtClean="0">
                <a:solidFill>
                  <a:schemeClr val="accent4">
                    <a:lumMod val="50000"/>
                  </a:schemeClr>
                </a:solidFill>
                <a:latin typeface="Times New Roman" pitchFamily="18" charset="0"/>
                <a:cs typeface="Times New Roman" pitchFamily="18" charset="0"/>
              </a:rPr>
              <a:t> Chung</a:t>
            </a:r>
            <a:r>
              <a:rPr lang="en-US" sz="1500" b="1" dirty="0" smtClean="0">
                <a:solidFill>
                  <a:schemeClr val="accent4">
                    <a:lumMod val="50000"/>
                  </a:schemeClr>
                </a:solidFill>
                <a:latin typeface="Times New Roman" pitchFamily="18" charset="0"/>
                <a:cs typeface="Times New Roman" pitchFamily="18" charset="0"/>
              </a:rPr>
              <a:t>			      </a:t>
            </a:r>
            <a:r>
              <a:rPr lang="en-US" sz="1100" b="1" dirty="0" smtClean="0">
                <a:solidFill>
                  <a:schemeClr val="accent4">
                    <a:lumMod val="50000"/>
                  </a:schemeClr>
                </a:solidFill>
                <a:latin typeface="Times New Roman" pitchFamily="18" charset="0"/>
                <a:cs typeface="Times New Roman" pitchFamily="18" charset="0"/>
              </a:rPr>
              <a:t>Shrivastava Kajal</a:t>
            </a:r>
          </a:p>
          <a:p>
            <a:r>
              <a:rPr lang="en-US" sz="1100" b="1" dirty="0" smtClean="0">
                <a:solidFill>
                  <a:schemeClr val="accent4">
                    <a:lumMod val="50000"/>
                  </a:schemeClr>
                </a:solidFill>
                <a:latin typeface="Times New Roman" pitchFamily="18" charset="0"/>
                <a:cs typeface="Times New Roman" pitchFamily="18" charset="0"/>
              </a:rPr>
              <a:t>					ID:2861721</a:t>
            </a:r>
          </a:p>
          <a:p>
            <a:r>
              <a:rPr lang="en-US" sz="1100" b="1" dirty="0" smtClean="0">
                <a:solidFill>
                  <a:schemeClr val="accent4">
                    <a:lumMod val="50000"/>
                  </a:schemeClr>
                </a:solidFill>
                <a:latin typeface="Times New Roman" pitchFamily="18" charset="0"/>
                <a:cs typeface="Times New Roman" pitchFamily="18" charset="0"/>
              </a:rPr>
              <a:t>			              </a:t>
            </a:r>
            <a:r>
              <a:rPr lang="en-US" sz="1100" b="1" dirty="0" err="1" smtClean="0">
                <a:solidFill>
                  <a:schemeClr val="accent4">
                    <a:lumMod val="50000"/>
                  </a:schemeClr>
                </a:solidFill>
                <a:latin typeface="Times New Roman" pitchFamily="18" charset="0"/>
                <a:cs typeface="Times New Roman" pitchFamily="18" charset="0"/>
              </a:rPr>
              <a:t>Shaikh</a:t>
            </a:r>
            <a:r>
              <a:rPr lang="en-US" sz="1100" b="1" dirty="0" smtClean="0">
                <a:solidFill>
                  <a:schemeClr val="accent4">
                    <a:lumMod val="50000"/>
                  </a:schemeClr>
                </a:solidFill>
                <a:latin typeface="Times New Roman" pitchFamily="18" charset="0"/>
                <a:cs typeface="Times New Roman" pitchFamily="18" charset="0"/>
              </a:rPr>
              <a:t> Mohammed </a:t>
            </a:r>
            <a:r>
              <a:rPr lang="en-US" sz="1100" b="1" dirty="0" err="1" smtClean="0">
                <a:solidFill>
                  <a:schemeClr val="accent4">
                    <a:lumMod val="50000"/>
                  </a:schemeClr>
                </a:solidFill>
                <a:latin typeface="Times New Roman" pitchFamily="18" charset="0"/>
                <a:cs typeface="Times New Roman" pitchFamily="18" charset="0"/>
              </a:rPr>
              <a:t>Ovesh</a:t>
            </a:r>
            <a:r>
              <a:rPr lang="en-US" sz="1100" b="1" dirty="0" smtClean="0">
                <a:solidFill>
                  <a:schemeClr val="accent4">
                    <a:lumMod val="50000"/>
                  </a:schemeClr>
                </a:solidFill>
                <a:latin typeface="Times New Roman" pitchFamily="18" charset="0"/>
                <a:cs typeface="Times New Roman" pitchFamily="18" charset="0"/>
              </a:rPr>
              <a:t>        </a:t>
            </a:r>
          </a:p>
          <a:p>
            <a:r>
              <a:rPr lang="en-US" sz="1100" b="1" dirty="0" smtClean="0">
                <a:solidFill>
                  <a:schemeClr val="accent4">
                    <a:lumMod val="50000"/>
                  </a:schemeClr>
                </a:solidFill>
                <a:latin typeface="Times New Roman" pitchFamily="18" charset="0"/>
                <a:cs typeface="Times New Roman" pitchFamily="18" charset="0"/>
              </a:rPr>
              <a:t>					ID:2860166 </a:t>
            </a:r>
          </a:p>
          <a:p>
            <a:endParaRPr lang="en-US" dirty="0">
              <a:solidFill>
                <a:schemeClr val="accent4">
                  <a:lumMod val="50000"/>
                </a:schemeClr>
              </a:solidFill>
            </a:endParaRPr>
          </a:p>
        </p:txBody>
      </p:sp>
      <p:pic>
        <p:nvPicPr>
          <p:cNvPr id="41" name="Picture Placeholder 40" descr="A large room with glass walls&#10;">
            <a:extLst>
              <a:ext uri="{FF2B5EF4-FFF2-40B4-BE49-F238E27FC236}">
                <a16:creationId xmlns:a16="http://schemas.microsoft.com/office/drawing/2014/main" xmlns="" id="{9FB4A3D7-302B-4FAB-B9BD-5F75A796AC7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xmlns="" val="0"/>
              </a:ext>
            </a:extLst>
          </a:blip>
          <a:srcRect l="2" r="2"/>
          <a:stretch/>
        </p:blipFill>
        <p:spPr>
          <a:xfrm>
            <a:off x="6859936" y="-2"/>
            <a:ext cx="5332064" cy="6858002"/>
          </a:xfrm>
        </p:spPr>
      </p:pic>
      <p:pic>
        <p:nvPicPr>
          <p:cNvPr id="5" name="Picture 3"/>
          <p:cNvPicPr>
            <a:picLocks noChangeAspect="1" noChangeArrowheads="1"/>
          </p:cNvPicPr>
          <p:nvPr/>
        </p:nvPicPr>
        <p:blipFill>
          <a:blip r:embed="rId4"/>
          <a:srcRect/>
          <a:stretch>
            <a:fillRect/>
          </a:stretch>
        </p:blipFill>
        <p:spPr bwMode="auto">
          <a:xfrm>
            <a:off x="2971800" y="655320"/>
            <a:ext cx="1272800" cy="1294447"/>
          </a:xfrm>
          <a:prstGeom prst="rect">
            <a:avLst/>
          </a:prstGeom>
          <a:noFill/>
          <a:ln w="9525">
            <a:noFill/>
            <a:miter lim="800000"/>
            <a:headEnd/>
            <a:tailEnd/>
          </a:ln>
        </p:spPr>
      </p:pic>
    </p:spTree>
    <p:extLst>
      <p:ext uri="{BB962C8B-B14F-4D97-AF65-F5344CB8AC3E}">
        <p14:creationId xmlns:p14="http://schemas.microsoft.com/office/powerpoint/2010/main" xmlns="" val="31115493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r>
              <a:rPr lang="en-IN" dirty="0" smtClean="0"/>
              <a:t>Data Analysis on </a:t>
            </a:r>
            <a:r>
              <a:rPr lang="en-IN" dirty="0" err="1" smtClean="0"/>
              <a:t>Contoso</a:t>
            </a:r>
            <a:r>
              <a:rPr lang="en-IN" dirty="0" smtClean="0"/>
              <a:t> Retail DW</a:t>
            </a:r>
            <a:endParaRPr lang="en-US" dirty="0"/>
          </a:p>
        </p:txBody>
      </p:sp>
      <p:sp>
        <p:nvSpPr>
          <p:cNvPr id="10" name="Slide Number Placeholder 9"/>
          <p:cNvSpPr>
            <a:spLocks noGrp="1"/>
          </p:cNvSpPr>
          <p:nvPr>
            <p:ph type="sldNum" sz="quarter" idx="12"/>
          </p:nvPr>
        </p:nvSpPr>
        <p:spPr/>
        <p:txBody>
          <a:bodyPr/>
          <a:lstStyle/>
          <a:p>
            <a:fld id="{FAEF9944-A4F6-4C59-AEBD-678D6480B8EA}" type="slidenum">
              <a:rPr lang="en-US" smtClean="0"/>
              <a:pPr/>
              <a:t>10</a:t>
            </a:fld>
            <a:endParaRPr lang="en-US" dirty="0"/>
          </a:p>
        </p:txBody>
      </p:sp>
      <p:sp>
        <p:nvSpPr>
          <p:cNvPr id="11" name="Rectangle 10"/>
          <p:cNvSpPr/>
          <p:nvPr/>
        </p:nvSpPr>
        <p:spPr>
          <a:xfrm>
            <a:off x="244854" y="1645919"/>
            <a:ext cx="5405176" cy="646331"/>
          </a:xfrm>
          <a:prstGeom prst="rect">
            <a:avLst/>
          </a:prstGeom>
        </p:spPr>
        <p:txBody>
          <a:bodyPr wrap="square">
            <a:spAutoFit/>
          </a:bodyPr>
          <a:lstStyle/>
          <a:p>
            <a:pPr lvl="0" algn="just" eaLnBrk="0" fontAlgn="base" hangingPunct="0">
              <a:spcBef>
                <a:spcPct val="0"/>
              </a:spcBef>
              <a:spcAft>
                <a:spcPct val="0"/>
              </a:spcAft>
              <a:buFont typeface="Arial" pitchFamily="34" charset="0"/>
              <a:buChar char="•"/>
            </a:pPr>
            <a:r>
              <a:rPr lang="en-IN" dirty="0" smtClean="0"/>
              <a:t>Restore the Database file </a:t>
            </a:r>
            <a:r>
              <a:rPr lang="en-IN" b="1" dirty="0" smtClean="0"/>
              <a:t>ContosoRetailDW.bak</a:t>
            </a:r>
          </a:p>
          <a:p>
            <a:pPr lvl="0" algn="just" eaLnBrk="0" fontAlgn="base" hangingPunct="0">
              <a:spcBef>
                <a:spcPct val="0"/>
              </a:spcBef>
              <a:spcAft>
                <a:spcPct val="0"/>
              </a:spcAft>
              <a:buFont typeface="Arial" pitchFamily="34" charset="0"/>
              <a:buChar char="•"/>
            </a:pPr>
            <a:endParaRPr lang="en-IN" dirty="0" smtClean="0"/>
          </a:p>
        </p:txBody>
      </p:sp>
      <p:pic>
        <p:nvPicPr>
          <p:cNvPr id="12" name="Picture 11"/>
          <p:cNvPicPr/>
          <p:nvPr/>
        </p:nvPicPr>
        <p:blipFill>
          <a:blip r:embed="rId2" cstate="print"/>
          <a:srcRect/>
          <a:stretch>
            <a:fillRect/>
          </a:stretch>
        </p:blipFill>
        <p:spPr bwMode="auto">
          <a:xfrm>
            <a:off x="419667" y="2348565"/>
            <a:ext cx="5731510" cy="3223974"/>
          </a:xfrm>
          <a:prstGeom prst="rect">
            <a:avLst/>
          </a:prstGeom>
          <a:noFill/>
          <a:ln w="9525">
            <a:noFill/>
            <a:miter lim="800000"/>
            <a:headEnd/>
            <a:tailEnd/>
          </a:ln>
        </p:spPr>
      </p:pic>
      <p:pic>
        <p:nvPicPr>
          <p:cNvPr id="15" name="Picture 14"/>
          <p:cNvPicPr/>
          <p:nvPr/>
        </p:nvPicPr>
        <p:blipFill>
          <a:blip r:embed="rId3" cstate="print"/>
          <a:srcRect/>
          <a:stretch>
            <a:fillRect/>
          </a:stretch>
        </p:blipFill>
        <p:spPr bwMode="auto">
          <a:xfrm>
            <a:off x="6223699" y="2344241"/>
            <a:ext cx="5731510" cy="3223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r>
              <a:rPr lang="en-IN" dirty="0" smtClean="0"/>
              <a:t>Data Analysis on </a:t>
            </a:r>
            <a:r>
              <a:rPr lang="en-IN" dirty="0" err="1" smtClean="0"/>
              <a:t>Contoso</a:t>
            </a:r>
            <a:r>
              <a:rPr lang="en-IN" dirty="0" smtClean="0"/>
              <a:t> Retail DW</a:t>
            </a:r>
            <a:endParaRPr lang="en-US" dirty="0"/>
          </a:p>
        </p:txBody>
      </p:sp>
      <p:sp>
        <p:nvSpPr>
          <p:cNvPr id="10" name="Slide Number Placeholder 9"/>
          <p:cNvSpPr>
            <a:spLocks noGrp="1"/>
          </p:cNvSpPr>
          <p:nvPr>
            <p:ph type="sldNum" sz="quarter" idx="12"/>
          </p:nvPr>
        </p:nvSpPr>
        <p:spPr/>
        <p:txBody>
          <a:bodyPr/>
          <a:lstStyle/>
          <a:p>
            <a:fld id="{FAEF9944-A4F6-4C59-AEBD-678D6480B8EA}" type="slidenum">
              <a:rPr lang="en-US" smtClean="0"/>
              <a:pPr/>
              <a:t>11</a:t>
            </a:fld>
            <a:endParaRPr lang="en-US" dirty="0"/>
          </a:p>
        </p:txBody>
      </p:sp>
      <p:pic>
        <p:nvPicPr>
          <p:cNvPr id="13" name="Picture 12"/>
          <p:cNvPicPr/>
          <p:nvPr/>
        </p:nvPicPr>
        <p:blipFill>
          <a:blip r:embed="rId2" cstate="print"/>
          <a:srcRect/>
          <a:stretch>
            <a:fillRect/>
          </a:stretch>
        </p:blipFill>
        <p:spPr bwMode="auto">
          <a:xfrm>
            <a:off x="3090043" y="2454116"/>
            <a:ext cx="5731510" cy="3223974"/>
          </a:xfrm>
          <a:prstGeom prst="rect">
            <a:avLst/>
          </a:prstGeom>
          <a:noFill/>
          <a:ln w="9525">
            <a:noFill/>
            <a:miter lim="800000"/>
            <a:headEnd/>
            <a:tailEnd/>
          </a:ln>
        </p:spPr>
      </p:pic>
      <p:sp>
        <p:nvSpPr>
          <p:cNvPr id="16" name="Rectangle 15"/>
          <p:cNvSpPr/>
          <p:nvPr/>
        </p:nvSpPr>
        <p:spPr>
          <a:xfrm>
            <a:off x="406878" y="1499936"/>
            <a:ext cx="7822721" cy="923330"/>
          </a:xfrm>
          <a:prstGeom prst="rect">
            <a:avLst/>
          </a:prstGeom>
        </p:spPr>
        <p:txBody>
          <a:bodyPr wrap="square">
            <a:spAutoFit/>
          </a:bodyPr>
          <a:lstStyle/>
          <a:p>
            <a:pPr lvl="0" algn="just" eaLnBrk="0" fontAlgn="base" hangingPunct="0">
              <a:spcBef>
                <a:spcPct val="0"/>
              </a:spcBef>
              <a:spcAft>
                <a:spcPct val="0"/>
              </a:spcAft>
              <a:buFont typeface="Arial" pitchFamily="34" charset="0"/>
              <a:buChar char="•"/>
            </a:pPr>
            <a:r>
              <a:rPr lang="en-IN" b="1" dirty="0" smtClean="0"/>
              <a:t> </a:t>
            </a:r>
            <a:r>
              <a:rPr lang="en-IN" dirty="0" smtClean="0"/>
              <a:t>Here, you can see the </a:t>
            </a:r>
            <a:r>
              <a:rPr lang="en-IN" dirty="0" err="1" smtClean="0"/>
              <a:t>ContosoRetailDW</a:t>
            </a:r>
            <a:r>
              <a:rPr lang="en-IN" dirty="0" smtClean="0"/>
              <a:t>.</a:t>
            </a:r>
          </a:p>
          <a:p>
            <a:pPr lvl="0" algn="just" eaLnBrk="0" fontAlgn="base" hangingPunct="0">
              <a:spcBef>
                <a:spcPct val="0"/>
              </a:spcBef>
              <a:spcAft>
                <a:spcPct val="0"/>
              </a:spcAft>
              <a:buFont typeface="Arial" pitchFamily="34" charset="0"/>
              <a:buChar char="•"/>
            </a:pPr>
            <a:r>
              <a:rPr lang="en-IN" dirty="0" smtClean="0"/>
              <a:t> This will be the data source for creation of the CUBE. </a:t>
            </a:r>
          </a:p>
          <a:p>
            <a:pPr lvl="0" algn="just" eaLnBrk="0" fontAlgn="base" hangingPunct="0">
              <a:spcBef>
                <a:spcPct val="0"/>
              </a:spcBef>
              <a:spcAft>
                <a:spcPct val="0"/>
              </a:spcAft>
              <a:buFont typeface="Arial" pitchFamily="34" charset="0"/>
              <a:buChar char="•"/>
            </a:pPr>
            <a:endParaRPr lang="en-IN"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331CEB84-49DC-40A9-B2F0-D573658AE999}"/>
              </a:ext>
            </a:extLst>
          </p:cNvPr>
          <p:cNvSpPr>
            <a:spLocks noGrp="1"/>
          </p:cNvSpPr>
          <p:nvPr>
            <p:ph type="ctrTitle"/>
          </p:nvPr>
        </p:nvSpPr>
        <p:spPr>
          <a:xfrm>
            <a:off x="7973503" y="1381328"/>
            <a:ext cx="3754671" cy="2856717"/>
          </a:xfrm>
        </p:spPr>
        <p:txBody>
          <a:bodyPr/>
          <a:lstStyle/>
          <a:p>
            <a:r>
              <a:rPr lang="en-US" dirty="0" smtClean="0"/>
              <a:t>Stages of Designing a CUBE</a:t>
            </a:r>
            <a:endParaRPr lang="en-US" dirty="0"/>
          </a:p>
        </p:txBody>
      </p:sp>
      <p:pic>
        <p:nvPicPr>
          <p:cNvPr id="6" name="Picture 4" descr="http://24x7servermanagement.com/wp-content/uploads/2016/04/10369-NMFLDV-1.png"/>
          <p:cNvPicPr>
            <a:picLocks noChangeAspect="1" noChangeArrowheads="1"/>
          </p:cNvPicPr>
          <p:nvPr/>
        </p:nvPicPr>
        <p:blipFill>
          <a:blip r:embed="rId3"/>
          <a:srcRect/>
          <a:stretch>
            <a:fillRect/>
          </a:stretch>
        </p:blipFill>
        <p:spPr bwMode="auto">
          <a:xfrm>
            <a:off x="759192" y="1494723"/>
            <a:ext cx="5025592" cy="4838665"/>
          </a:xfrm>
          <a:prstGeom prst="rect">
            <a:avLst/>
          </a:prstGeom>
          <a:noFill/>
        </p:spPr>
      </p:pic>
      <p:sp>
        <p:nvSpPr>
          <p:cNvPr id="4" name="Rectangle 3"/>
          <p:cNvSpPr/>
          <p:nvPr/>
        </p:nvSpPr>
        <p:spPr>
          <a:xfrm>
            <a:off x="137297" y="6341217"/>
            <a:ext cx="3093860" cy="307777"/>
          </a:xfrm>
          <a:prstGeom prst="rect">
            <a:avLst/>
          </a:prstGeom>
        </p:spPr>
        <p:txBody>
          <a:bodyPr wrap="none">
            <a:spAutoFit/>
          </a:bodyPr>
          <a:lstStyle/>
          <a:p>
            <a:r>
              <a:rPr lang="en-IN" sz="1400" dirty="0" smtClean="0">
                <a:solidFill>
                  <a:schemeClr val="bg1"/>
                </a:solidFill>
              </a:rPr>
              <a:t>Data Analysis on </a:t>
            </a:r>
            <a:r>
              <a:rPr lang="en-IN" sz="1400" dirty="0" err="1" smtClean="0">
                <a:solidFill>
                  <a:schemeClr val="bg1"/>
                </a:solidFill>
              </a:rPr>
              <a:t>Contoso</a:t>
            </a:r>
            <a:r>
              <a:rPr lang="en-IN" sz="1400" dirty="0" smtClean="0">
                <a:solidFill>
                  <a:schemeClr val="bg1"/>
                </a:solidFill>
              </a:rPr>
              <a:t> Retail DW</a:t>
            </a:r>
            <a:endParaRPr lang="en-US" sz="1400" dirty="0">
              <a:solidFill>
                <a:schemeClr val="bg1"/>
              </a:solidFill>
            </a:endParaRPr>
          </a:p>
        </p:txBody>
      </p:sp>
    </p:spTree>
    <p:extLst>
      <p:ext uri="{BB962C8B-B14F-4D97-AF65-F5344CB8AC3E}">
        <p14:creationId xmlns:p14="http://schemas.microsoft.com/office/powerpoint/2010/main" xmlns="" val="27797926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Terminologies Used</a:t>
            </a:r>
            <a:endParaRPr lang="en-IN" dirty="0"/>
          </a:p>
        </p:txBody>
      </p:sp>
      <p:sp>
        <p:nvSpPr>
          <p:cNvPr id="9" name="Footer Placeholder 8"/>
          <p:cNvSpPr>
            <a:spLocks noGrp="1"/>
          </p:cNvSpPr>
          <p:nvPr>
            <p:ph type="ftr" sz="quarter" idx="11"/>
          </p:nvPr>
        </p:nvSpPr>
        <p:spPr/>
        <p:txBody>
          <a:bodyPr/>
          <a:lstStyle/>
          <a:p>
            <a:r>
              <a:rPr lang="en-IN" dirty="0" smtClean="0"/>
              <a:t>Data Analysis on </a:t>
            </a:r>
            <a:r>
              <a:rPr lang="en-IN" dirty="0" err="1" smtClean="0"/>
              <a:t>Contoso</a:t>
            </a:r>
            <a:r>
              <a:rPr lang="en-IN" dirty="0" smtClean="0"/>
              <a:t> Retail DW</a:t>
            </a:r>
            <a:endParaRPr lang="en-US" dirty="0"/>
          </a:p>
        </p:txBody>
      </p:sp>
      <p:sp>
        <p:nvSpPr>
          <p:cNvPr id="10" name="Slide Number Placeholder 9"/>
          <p:cNvSpPr>
            <a:spLocks noGrp="1"/>
          </p:cNvSpPr>
          <p:nvPr>
            <p:ph type="sldNum" sz="quarter" idx="12"/>
          </p:nvPr>
        </p:nvSpPr>
        <p:spPr/>
        <p:txBody>
          <a:bodyPr/>
          <a:lstStyle/>
          <a:p>
            <a:fld id="{FAEF9944-A4F6-4C59-AEBD-678D6480B8EA}" type="slidenum">
              <a:rPr lang="en-US" smtClean="0"/>
              <a:pPr/>
              <a:t>13</a:t>
            </a:fld>
            <a:endParaRPr lang="en-US" dirty="0"/>
          </a:p>
        </p:txBody>
      </p:sp>
      <p:sp>
        <p:nvSpPr>
          <p:cNvPr id="11" name="Rectangle 10"/>
          <p:cNvSpPr/>
          <p:nvPr/>
        </p:nvSpPr>
        <p:spPr>
          <a:xfrm>
            <a:off x="439947" y="1649922"/>
            <a:ext cx="11007306" cy="2862322"/>
          </a:xfrm>
          <a:prstGeom prst="rect">
            <a:avLst/>
          </a:prstGeom>
        </p:spPr>
        <p:txBody>
          <a:bodyPr wrap="square">
            <a:spAutoFit/>
          </a:bodyPr>
          <a:lstStyle/>
          <a:p>
            <a:endParaRPr lang="en-US" dirty="0" smtClean="0">
              <a:latin typeface="Times New Roman" pitchFamily="18" charset="0"/>
              <a:cs typeface="Times New Roman" pitchFamily="18" charset="0"/>
            </a:endParaRPr>
          </a:p>
          <a:p>
            <a:pPr>
              <a:buFont typeface="Arial" pitchFamily="34" charset="0"/>
              <a:buChar char="•"/>
            </a:pPr>
            <a:r>
              <a:rPr lang="en-US" b="1" dirty="0" smtClean="0">
                <a:latin typeface="Times New Roman" pitchFamily="18" charset="0"/>
                <a:cs typeface="Times New Roman" pitchFamily="18" charset="0"/>
              </a:rPr>
              <a:t>Cube: </a:t>
            </a:r>
            <a:r>
              <a:rPr lang="en-US" dirty="0" smtClean="0">
                <a:latin typeface="Times New Roman" pitchFamily="18" charset="0"/>
                <a:cs typeface="Times New Roman" pitchFamily="18" charset="0"/>
              </a:rPr>
              <a:t>OLAP Cube is the basic unit of storage for Multidimensional data, on which we can do analysis on stored data and study the various patterns.</a:t>
            </a:r>
          </a:p>
          <a:p>
            <a:pPr>
              <a:buFont typeface="Arial" pitchFamily="34" charset="0"/>
              <a:buChar char="•"/>
            </a:pPr>
            <a:r>
              <a:rPr lang="en-US" b="1" dirty="0" smtClean="0">
                <a:latin typeface="Times New Roman" pitchFamily="18" charset="0"/>
                <a:cs typeface="Times New Roman" pitchFamily="18" charset="0"/>
              </a:rPr>
              <a:t>Dimensions: </a:t>
            </a:r>
            <a:r>
              <a:rPr lang="en-US" dirty="0" smtClean="0">
                <a:latin typeface="Times New Roman" pitchFamily="18" charset="0"/>
                <a:cs typeface="Times New Roman" pitchFamily="18" charset="0"/>
              </a:rPr>
              <a:t>The primary functions of dimensions are to provide Filtering, Grouping and Labeling on your data. Dimension tables contain textual descriptions about the subjects of the business. Dimensions in general we can say are the Master entities with related member attributes using which we can study data stored in OLAP Cube Quickly and effectively.</a:t>
            </a:r>
          </a:p>
          <a:p>
            <a:pPr>
              <a:buFont typeface="Arial" pitchFamily="34" charset="0"/>
              <a:buChar char="•"/>
            </a:pPr>
            <a:r>
              <a:rPr lang="en-US" b="1" dirty="0" smtClean="0">
                <a:latin typeface="Times New Roman" pitchFamily="18" charset="0"/>
                <a:cs typeface="Times New Roman" pitchFamily="18" charset="0"/>
              </a:rPr>
              <a:t>Measure &amp; Measure Groups </a:t>
            </a:r>
            <a:r>
              <a:rPr lang="en-US" dirty="0" smtClean="0">
                <a:latin typeface="Times New Roman" pitchFamily="18" charset="0"/>
                <a:cs typeface="Times New Roman" pitchFamily="18" charset="0"/>
              </a:rPr>
              <a:t>Metrics value stored in your Fact Tables is called Measure. Measures are used to analyze performance of the Business. Measure usually contains numeric data, which can be aggregated against usage of associated dimensions. Measure Group holds collection of related Measure. </a:t>
            </a:r>
            <a:endParaRPr lang="en-IN"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648935" y="91440"/>
            <a:ext cx="10900146" cy="1115934"/>
          </a:xfrm>
        </p:spPr>
        <p:txBody>
          <a:bodyPr>
            <a:noAutofit/>
          </a:bodyPr>
          <a:lstStyle/>
          <a:p>
            <a:pPr lvl="0" eaLnBrk="0" fontAlgn="base" hangingPunct="0">
              <a:lnSpc>
                <a:spcPct val="100000"/>
              </a:lnSpc>
              <a:spcAft>
                <a:spcPct val="0"/>
              </a:spcAft>
            </a:pPr>
            <a:r>
              <a:rPr lang="en-US" dirty="0" smtClean="0">
                <a:latin typeface="Times New Roman" pitchFamily="18" charset="0"/>
                <a:ea typeface="Calibri" pitchFamily="34" charset="0"/>
                <a:cs typeface="Times New Roman" pitchFamily="18" charset="0"/>
              </a:rPr>
              <a:t>Starting with Creating Project</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14</a:t>
            </a:fld>
            <a:endParaRPr lang="en-US" dirty="0"/>
          </a:p>
        </p:txBody>
      </p:sp>
      <p:sp>
        <p:nvSpPr>
          <p:cNvPr id="7169" name="Rectangle 1"/>
          <p:cNvSpPr>
            <a:spLocks noChangeArrowheads="1"/>
          </p:cNvSpPr>
          <p:nvPr/>
        </p:nvSpPr>
        <p:spPr bwMode="auto">
          <a:xfrm>
            <a:off x="943276" y="1809565"/>
            <a:ext cx="4543125"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IN" sz="1400" dirty="0" smtClean="0"/>
              <a:t>1. Open Visual Studio </a:t>
            </a:r>
          </a:p>
          <a:p>
            <a:r>
              <a:rPr lang="en-IN" sz="1400" dirty="0" smtClean="0"/>
              <a:t>2. Create a New Project </a:t>
            </a:r>
          </a:p>
          <a:p>
            <a:pPr marL="0" marR="0" lvl="0" indent="0" algn="just" defTabSz="914400" rtl="0" eaLnBrk="0" fontAlgn="base" latinLnBrk="0" hangingPunct="0">
              <a:lnSpc>
                <a:spcPct val="100000"/>
              </a:lnSpc>
              <a:spcBef>
                <a:spcPct val="0"/>
              </a:spcBef>
              <a:spcAft>
                <a:spcPct val="0"/>
              </a:spcAft>
              <a:buClrTx/>
              <a:buSzTx/>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2" cstate="print"/>
          <a:srcRect/>
          <a:stretch>
            <a:fillRect/>
          </a:stretch>
        </p:blipFill>
        <p:spPr bwMode="auto">
          <a:xfrm>
            <a:off x="236788" y="2721788"/>
            <a:ext cx="5731510" cy="3223974"/>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6260599" y="2768309"/>
            <a:ext cx="5731510" cy="3223974"/>
          </a:xfrm>
          <a:prstGeom prst="rect">
            <a:avLst/>
          </a:prstGeom>
          <a:noFill/>
          <a:ln w="9525">
            <a:noFill/>
            <a:miter lim="800000"/>
            <a:headEnd/>
            <a:tailEnd/>
          </a:ln>
        </p:spPr>
      </p:pic>
      <p:sp>
        <p:nvSpPr>
          <p:cNvPr id="9" name="Rectangle 8"/>
          <p:cNvSpPr/>
          <p:nvPr/>
        </p:nvSpPr>
        <p:spPr>
          <a:xfrm>
            <a:off x="6423259" y="1835299"/>
            <a:ext cx="5146307" cy="523220"/>
          </a:xfrm>
          <a:prstGeom prst="rect">
            <a:avLst/>
          </a:prstGeom>
        </p:spPr>
        <p:txBody>
          <a:bodyPr wrap="square">
            <a:spAutoFit/>
          </a:bodyPr>
          <a:lstStyle/>
          <a:p>
            <a:r>
              <a:rPr lang="en-IN" sz="1400" dirty="0" smtClean="0"/>
              <a:t>3. Search for Analysis Service Multidimensional and Data Mining Project. Select and Click Next. </a:t>
            </a:r>
          </a:p>
        </p:txBody>
      </p:sp>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648935" y="91440"/>
            <a:ext cx="10900146" cy="1115934"/>
          </a:xfrm>
        </p:spPr>
        <p:txBody>
          <a:bodyPr>
            <a:noAutofit/>
          </a:bodyPr>
          <a:lstStyle/>
          <a:p>
            <a:pPr lvl="0" eaLnBrk="0" fontAlgn="base" hangingPunct="0">
              <a:lnSpc>
                <a:spcPct val="100000"/>
              </a:lnSpc>
              <a:spcAft>
                <a:spcPct val="0"/>
              </a:spcAft>
            </a:pPr>
            <a:r>
              <a:rPr lang="en-US" dirty="0" smtClean="0">
                <a:latin typeface="Times New Roman" pitchFamily="18" charset="0"/>
                <a:ea typeface="Calibri" pitchFamily="34" charset="0"/>
                <a:cs typeface="Times New Roman" pitchFamily="18" charset="0"/>
              </a:rPr>
              <a:t>Starting with Creating Project</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15</a:t>
            </a:fld>
            <a:endParaRPr lang="en-US" dirty="0"/>
          </a:p>
        </p:txBody>
      </p:sp>
      <p:sp>
        <p:nvSpPr>
          <p:cNvPr id="49153" name="Rectangle 1"/>
          <p:cNvSpPr>
            <a:spLocks noChangeArrowheads="1"/>
          </p:cNvSpPr>
          <p:nvPr/>
        </p:nvSpPr>
        <p:spPr bwMode="auto">
          <a:xfrm>
            <a:off x="211756" y="1721194"/>
            <a:ext cx="6015789"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Mangal"/>
                <a:ea typeface="Calibri" pitchFamily="34" charset="0"/>
                <a:cs typeface="Mangal"/>
              </a:rPr>
              <a:t>4. Give the Project name and create the project.</a:t>
            </a:r>
            <a:endPar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Created a new project with name of ‘</a:t>
            </a:r>
            <a:r>
              <a:rPr kumimoji="0" lang="en-US" sz="1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CIS_611_</a:t>
            </a: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ContosoRetailDW</a:t>
            </a: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1" name="Picture 10"/>
          <p:cNvPicPr/>
          <p:nvPr/>
        </p:nvPicPr>
        <p:blipFill>
          <a:blip r:embed="rId2" cstate="print"/>
          <a:srcRect/>
          <a:stretch>
            <a:fillRect/>
          </a:stretch>
        </p:blipFill>
        <p:spPr bwMode="auto">
          <a:xfrm>
            <a:off x="294540" y="2499710"/>
            <a:ext cx="5731510" cy="3225367"/>
          </a:xfrm>
          <a:prstGeom prst="rect">
            <a:avLst/>
          </a:prstGeom>
          <a:noFill/>
          <a:ln w="9525">
            <a:noFill/>
            <a:miter lim="800000"/>
            <a:headEnd/>
            <a:tailEnd/>
          </a:ln>
        </p:spPr>
      </p:pic>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167672" y="168442"/>
            <a:ext cx="10900146" cy="1115934"/>
          </a:xfrm>
        </p:spPr>
        <p:txBody>
          <a:bodyPr>
            <a:noAutofit/>
          </a:bodyPr>
          <a:lstStyle/>
          <a:p>
            <a:pPr lvl="0" fontAlgn="base">
              <a:lnSpc>
                <a:spcPct val="100000"/>
              </a:lnSpc>
              <a:spcAft>
                <a:spcPct val="0"/>
              </a:spcAft>
            </a:pPr>
            <a:r>
              <a:rPr lang="en-US" dirty="0" smtClean="0">
                <a:latin typeface="Times New Roman" pitchFamily="18" charset="0"/>
                <a:ea typeface="Calibri" pitchFamily="34" charset="0"/>
                <a:cs typeface="Times New Roman" pitchFamily="18" charset="0"/>
              </a:rPr>
              <a:t>Creating New Data Source</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16</a:t>
            </a:fld>
            <a:endParaRPr lang="en-US" dirty="0"/>
          </a:p>
        </p:txBody>
      </p:sp>
      <p:sp>
        <p:nvSpPr>
          <p:cNvPr id="7169" name="Rectangle 1"/>
          <p:cNvSpPr>
            <a:spLocks noChangeArrowheads="1"/>
          </p:cNvSpPr>
          <p:nvPr/>
        </p:nvSpPr>
        <p:spPr bwMode="auto">
          <a:xfrm>
            <a:off x="258791" y="3250677"/>
            <a:ext cx="4677878" cy="16927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1600" dirty="0" smtClean="0">
                <a:latin typeface="Times New Roman" pitchFamily="18" charset="0"/>
                <a:ea typeface="Calibri" pitchFamily="34" charset="0"/>
                <a:cs typeface="Times New Roman" pitchFamily="18" charset="0"/>
              </a:rPr>
              <a:t>5. For Creating New Data Source</a:t>
            </a:r>
            <a:endParaRPr lang="en-US" sz="900" dirty="0" smtClean="0">
              <a:latin typeface="Arial" pitchFamily="34" charset="0"/>
              <a:cs typeface="Arial" pitchFamily="34" charset="0"/>
            </a:endParaRPr>
          </a:p>
          <a:p>
            <a:pPr lvl="0" eaLnBrk="0" fontAlgn="base" hangingPunct="0">
              <a:spcBef>
                <a:spcPct val="0"/>
              </a:spcBef>
              <a:spcAft>
                <a:spcPct val="0"/>
              </a:spcAft>
              <a:buFontTx/>
              <a:buChar char="•"/>
            </a:pPr>
            <a:r>
              <a:rPr lang="en-US" sz="1600" dirty="0" smtClean="0">
                <a:latin typeface="Times New Roman" pitchFamily="18" charset="0"/>
                <a:ea typeface="Calibri" pitchFamily="34" charset="0"/>
                <a:cs typeface="Times New Roman" pitchFamily="18" charset="0"/>
              </a:rPr>
              <a:t>This window will ask you to add from new connection or existing connection.</a:t>
            </a:r>
            <a:endParaRPr lang="en-US" sz="900" dirty="0" smtClean="0">
              <a:latin typeface="Arial" pitchFamily="34" charset="0"/>
              <a:cs typeface="Arial" pitchFamily="34" charset="0"/>
            </a:endParaRPr>
          </a:p>
          <a:p>
            <a:pPr lvl="0" eaLnBrk="0" fontAlgn="base" hangingPunct="0">
              <a:spcBef>
                <a:spcPct val="0"/>
              </a:spcBef>
              <a:spcAft>
                <a:spcPct val="0"/>
              </a:spcAft>
              <a:buFontTx/>
              <a:buChar char="•"/>
            </a:pPr>
            <a:r>
              <a:rPr lang="en-US" sz="1600" dirty="0" smtClean="0">
                <a:latin typeface="Times New Roman" pitchFamily="18" charset="0"/>
                <a:ea typeface="Calibri" pitchFamily="34" charset="0"/>
                <a:cs typeface="Times New Roman" pitchFamily="18" charset="0"/>
              </a:rPr>
              <a:t>Especially select to Use the service account and then Click NEXT.</a:t>
            </a:r>
            <a:endParaRPr lang="en-US" sz="900" dirty="0" smtClean="0">
              <a:latin typeface="Arial" pitchFamily="34" charset="0"/>
              <a:cs typeface="Arial" pitchFamily="34" charset="0"/>
            </a:endParaRPr>
          </a:p>
          <a:p>
            <a:pPr algn="just" eaLnBrk="0" fontAlgn="base" hangingPunct="0">
              <a:spcBef>
                <a:spcPct val="0"/>
              </a:spcBef>
              <a:spcAft>
                <a:spcPct val="0"/>
              </a:spcAft>
              <a:buFont typeface="Arial" pitchFamily="34" charset="0"/>
              <a:buChar char="•"/>
            </a:pPr>
            <a:endParaRPr lang="en-US" sz="1600" dirty="0" smtClean="0">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4"/>
          <p:cNvPicPr>
            <a:picLocks noChangeAspect="1" noChangeArrowheads="1"/>
          </p:cNvPicPr>
          <p:nvPr/>
        </p:nvPicPr>
        <p:blipFill>
          <a:blip r:embed="rId2"/>
          <a:srcRect/>
          <a:stretch>
            <a:fillRect/>
          </a:stretch>
        </p:blipFill>
        <p:spPr bwMode="auto">
          <a:xfrm>
            <a:off x="5466422" y="1628211"/>
            <a:ext cx="6544424" cy="3694287"/>
          </a:xfrm>
          <a:prstGeom prst="rect">
            <a:avLst/>
          </a:prstGeom>
          <a:noFill/>
        </p:spPr>
      </p:pic>
      <p:sp>
        <p:nvSpPr>
          <p:cNvPr id="11" name="Rectangle 1"/>
          <p:cNvSpPr>
            <a:spLocks noChangeArrowheads="1"/>
          </p:cNvSpPr>
          <p:nvPr/>
        </p:nvSpPr>
        <p:spPr bwMode="auto">
          <a:xfrm>
            <a:off x="202130" y="2026969"/>
            <a:ext cx="4543125"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Retrieving the data from SQL Server Database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648935" y="91440"/>
            <a:ext cx="10900146" cy="1115934"/>
          </a:xfrm>
        </p:spPr>
        <p:txBody>
          <a:bodyPr>
            <a:noAutofit/>
          </a:bodyPr>
          <a:lstStyle/>
          <a:p>
            <a:pPr lvl="0" eaLnBrk="0" fontAlgn="base" hangingPunct="0">
              <a:lnSpc>
                <a:spcPct val="100000"/>
              </a:lnSpc>
              <a:spcAft>
                <a:spcPct val="0"/>
              </a:spcAft>
            </a:pPr>
            <a:r>
              <a:rPr lang="en-US" dirty="0" smtClean="0">
                <a:latin typeface="Times New Roman" pitchFamily="18" charset="0"/>
                <a:ea typeface="Calibri" pitchFamily="34" charset="0"/>
                <a:cs typeface="Times New Roman" pitchFamily="18" charset="0"/>
              </a:rPr>
              <a:t>Create Data Source View (DSV)</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17</a:t>
            </a:fld>
            <a:endParaRPr lang="en-US" dirty="0"/>
          </a:p>
        </p:txBody>
      </p:sp>
      <p:pic>
        <p:nvPicPr>
          <p:cNvPr id="7" name="Picture 6"/>
          <p:cNvPicPr/>
          <p:nvPr/>
        </p:nvPicPr>
        <p:blipFill>
          <a:blip r:embed="rId2" cstate="print"/>
          <a:srcRect/>
          <a:stretch>
            <a:fillRect/>
          </a:stretch>
        </p:blipFill>
        <p:spPr bwMode="auto">
          <a:xfrm>
            <a:off x="198407" y="1509623"/>
            <a:ext cx="4908430" cy="2493033"/>
          </a:xfrm>
          <a:prstGeom prst="rect">
            <a:avLst/>
          </a:prstGeom>
          <a:noFill/>
          <a:ln w="9525">
            <a:noFill/>
            <a:miter lim="800000"/>
            <a:headEnd/>
            <a:tailEnd/>
          </a:ln>
        </p:spPr>
      </p:pic>
      <p:sp>
        <p:nvSpPr>
          <p:cNvPr id="8" name="Rectangle 7"/>
          <p:cNvSpPr/>
          <p:nvPr/>
        </p:nvSpPr>
        <p:spPr>
          <a:xfrm>
            <a:off x="169652" y="3994030"/>
            <a:ext cx="5394385" cy="1661993"/>
          </a:xfrm>
          <a:prstGeom prst="rect">
            <a:avLst/>
          </a:prstGeom>
        </p:spPr>
        <p:txBody>
          <a:bodyPr wrap="square">
            <a:spAutoFit/>
          </a:bodyPr>
          <a:lstStyle/>
          <a:p>
            <a:pPr algn="just" eaLnBrk="0" fontAlgn="base" hangingPunct="0">
              <a:spcBef>
                <a:spcPct val="0"/>
              </a:spcBef>
              <a:spcAft>
                <a:spcPct val="0"/>
              </a:spcAft>
              <a:buFont typeface="Arial" pitchFamily="34" charset="0"/>
              <a:buChar char="•"/>
            </a:pPr>
            <a:endParaRPr lang="en-US" dirty="0" smtClean="0">
              <a:latin typeface="Times New Roman" pitchFamily="18" charset="0"/>
              <a:ea typeface="Calibri" pitchFamily="34" charset="0"/>
              <a:cs typeface="Times New Roman" pitchFamily="18" charset="0"/>
            </a:endParaRPr>
          </a:p>
          <a:p>
            <a:pPr lvl="0">
              <a:buFont typeface="Arial" pitchFamily="34" charset="0"/>
              <a:buChar char="•"/>
            </a:pPr>
            <a:r>
              <a:rPr lang="en-IN" sz="1400" dirty="0" smtClean="0">
                <a:latin typeface="Times New Roman" pitchFamily="18" charset="0"/>
                <a:cs typeface="Times New Roman" pitchFamily="18" charset="0"/>
              </a:rPr>
              <a:t>It shows that which Tables and views (Selecting Features) to be selected from the database in the left side and then after clicking next the selected tables and views will pop-up in the right side which determines the selected ones.</a:t>
            </a:r>
          </a:p>
          <a:p>
            <a:pPr lvl="0">
              <a:buFont typeface="Arial" pitchFamily="34" charset="0"/>
              <a:buChar char="•"/>
            </a:pPr>
            <a:r>
              <a:rPr lang="en-IN" sz="1400" dirty="0" smtClean="0">
                <a:latin typeface="Times New Roman" pitchFamily="18" charset="0"/>
                <a:cs typeface="Times New Roman" pitchFamily="18" charset="0"/>
              </a:rPr>
              <a:t>After that a window will pop-up, that’s shows a confirmation to complete the whole process. Click FINISH.</a:t>
            </a:r>
          </a:p>
        </p:txBody>
      </p:sp>
      <p:pic>
        <p:nvPicPr>
          <p:cNvPr id="9" name="Picture 8"/>
          <p:cNvPicPr/>
          <p:nvPr/>
        </p:nvPicPr>
        <p:blipFill>
          <a:blip r:embed="rId3" cstate="print"/>
          <a:srcRect/>
          <a:stretch>
            <a:fillRect/>
          </a:stretch>
        </p:blipFill>
        <p:spPr bwMode="auto">
          <a:xfrm>
            <a:off x="6269617" y="3174521"/>
            <a:ext cx="5496813" cy="2656936"/>
          </a:xfrm>
          <a:prstGeom prst="rect">
            <a:avLst/>
          </a:prstGeom>
          <a:noFill/>
          <a:ln w="9525">
            <a:noFill/>
            <a:miter lim="800000"/>
            <a:headEnd/>
            <a:tailEnd/>
          </a:ln>
        </p:spPr>
      </p:pic>
      <p:sp>
        <p:nvSpPr>
          <p:cNvPr id="11" name="Rectangle 10"/>
          <p:cNvSpPr/>
          <p:nvPr/>
        </p:nvSpPr>
        <p:spPr>
          <a:xfrm>
            <a:off x="5713562" y="1682476"/>
            <a:ext cx="6096000" cy="1200329"/>
          </a:xfrm>
          <a:prstGeom prst="rect">
            <a:avLst/>
          </a:prstGeom>
        </p:spPr>
        <p:txBody>
          <a:bodyPr>
            <a:spAutoFit/>
          </a:bodyPr>
          <a:lstStyle/>
          <a:p>
            <a:pPr algn="just" eaLnBrk="0" fontAlgn="base" hangingPunct="0">
              <a:spcBef>
                <a:spcPct val="0"/>
              </a:spcBef>
              <a:spcAft>
                <a:spcPct val="0"/>
              </a:spcAft>
              <a:buFontTx/>
              <a:buChar char="•"/>
            </a:pPr>
            <a:r>
              <a:rPr lang="en-US" dirty="0" smtClean="0">
                <a:latin typeface="Times New Roman" pitchFamily="18" charset="0"/>
                <a:ea typeface="Calibri" pitchFamily="34" charset="0"/>
                <a:cs typeface="Times New Roman" pitchFamily="18" charset="0"/>
              </a:rPr>
              <a:t>Using the data source we will create </a:t>
            </a:r>
            <a:r>
              <a:rPr lang="en-US" dirty="0" err="1" smtClean="0">
                <a:latin typeface="Times New Roman" pitchFamily="18" charset="0"/>
                <a:ea typeface="Calibri" pitchFamily="34" charset="0"/>
                <a:cs typeface="Times New Roman" pitchFamily="18" charset="0"/>
              </a:rPr>
              <a:t>dsv</a:t>
            </a:r>
            <a:r>
              <a:rPr lang="en-US" dirty="0" smtClean="0">
                <a:latin typeface="Times New Roman" pitchFamily="18" charset="0"/>
                <a:ea typeface="Calibri" pitchFamily="34" charset="0"/>
                <a:cs typeface="Times New Roman" pitchFamily="18" charset="0"/>
              </a:rPr>
              <a:t> to view and interact with the data using the SSDT IDE.</a:t>
            </a:r>
          </a:p>
          <a:p>
            <a:pPr lvl="0" algn="just" eaLnBrk="0" fontAlgn="base" hangingPunct="0">
              <a:spcBef>
                <a:spcPct val="0"/>
              </a:spcBef>
              <a:spcAft>
                <a:spcPct val="0"/>
              </a:spcAft>
              <a:buFontTx/>
              <a:buChar char="•"/>
            </a:pPr>
            <a:r>
              <a:rPr lang="en-US" dirty="0" smtClean="0">
                <a:latin typeface="Times New Roman" pitchFamily="18" charset="0"/>
                <a:ea typeface="Calibri" pitchFamily="34" charset="0"/>
                <a:cs typeface="Times New Roman" pitchFamily="18" charset="0"/>
              </a:rPr>
              <a:t>Defining DSV that specify how data from the source is mapped to the cube structure. </a:t>
            </a:r>
          </a:p>
        </p:txBody>
      </p:sp>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648935" y="91440"/>
            <a:ext cx="10900146" cy="1115934"/>
          </a:xfrm>
        </p:spPr>
        <p:txBody>
          <a:bodyPr>
            <a:noAutofit/>
          </a:bodyPr>
          <a:lstStyle/>
          <a:p>
            <a:pPr lvl="0" eaLnBrk="0" fontAlgn="base" hangingPunct="0">
              <a:lnSpc>
                <a:spcPct val="100000"/>
              </a:lnSpc>
              <a:spcAft>
                <a:spcPct val="0"/>
              </a:spcAft>
            </a:pPr>
            <a:r>
              <a:rPr lang="en-US" dirty="0" smtClean="0">
                <a:latin typeface="Times New Roman" pitchFamily="18" charset="0"/>
                <a:ea typeface="Calibri" pitchFamily="34" charset="0"/>
                <a:cs typeface="Times New Roman" pitchFamily="18" charset="0"/>
              </a:rPr>
              <a:t>Creating the Cube Structure</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18</a:t>
            </a:fld>
            <a:endParaRPr lang="en-US" dirty="0"/>
          </a:p>
        </p:txBody>
      </p:sp>
      <p:sp>
        <p:nvSpPr>
          <p:cNvPr id="7169" name="Rectangle 1"/>
          <p:cNvSpPr>
            <a:spLocks noChangeArrowheads="1"/>
          </p:cNvSpPr>
          <p:nvPr/>
        </p:nvSpPr>
        <p:spPr bwMode="auto">
          <a:xfrm>
            <a:off x="154006" y="1910782"/>
            <a:ext cx="5755908"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Defining the cube by specifying dimensions, hierarchies, and measures.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Each cell represents a unique combination of dimension members. Measures are stored at the intersections of these dimensions.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Slicing, dicing, drilling down, and rolling up operations on the cube to navigate through the data along different dimensions and levels.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2" cstate="print"/>
          <a:srcRect/>
          <a:stretch>
            <a:fillRect/>
          </a:stretch>
        </p:blipFill>
        <p:spPr bwMode="auto">
          <a:xfrm>
            <a:off x="715992" y="3502325"/>
            <a:ext cx="4382220" cy="2415396"/>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6197732" y="2057855"/>
            <a:ext cx="5731510" cy="3225367"/>
          </a:xfrm>
          <a:prstGeom prst="rect">
            <a:avLst/>
          </a:prstGeom>
          <a:noFill/>
          <a:ln w="9525">
            <a:noFill/>
            <a:miter lim="800000"/>
            <a:headEnd/>
            <a:tailEnd/>
          </a:ln>
        </p:spPr>
      </p:pic>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648935" y="91440"/>
            <a:ext cx="10900146" cy="1115934"/>
          </a:xfrm>
        </p:spPr>
        <p:txBody>
          <a:bodyPr>
            <a:noAutofit/>
          </a:bodyPr>
          <a:lstStyle/>
          <a:p>
            <a:pPr lvl="0" eaLnBrk="0" fontAlgn="base" hangingPunct="0">
              <a:lnSpc>
                <a:spcPct val="100000"/>
              </a:lnSpc>
              <a:spcAft>
                <a:spcPct val="0"/>
              </a:spcAft>
            </a:pPr>
            <a:r>
              <a:rPr lang="en-US" dirty="0" smtClean="0">
                <a:latin typeface="Times New Roman" pitchFamily="18" charset="0"/>
                <a:ea typeface="Calibri" pitchFamily="34" charset="0"/>
                <a:cs typeface="Times New Roman" pitchFamily="18" charset="0"/>
              </a:rPr>
              <a:t>Select Measures</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19</a:t>
            </a:fld>
            <a:endParaRPr lang="en-US" dirty="0"/>
          </a:p>
        </p:txBody>
      </p:sp>
      <p:sp>
        <p:nvSpPr>
          <p:cNvPr id="7169" name="Rectangle 1"/>
          <p:cNvSpPr>
            <a:spLocks noChangeArrowheads="1"/>
          </p:cNvSpPr>
          <p:nvPr/>
        </p:nvSpPr>
        <p:spPr bwMode="auto">
          <a:xfrm>
            <a:off x="269507" y="1780488"/>
            <a:ext cx="4562375"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Determining the key performance indicators (measures) that will be analyzed within the cube (e.g., Sales, </a:t>
            </a:r>
            <a:r>
              <a:rPr kumimoji="0" lang="en-US" sz="14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OnlineSales</a:t>
            </a: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46081" name="Rectangle 1"/>
          <p:cNvSpPr>
            <a:spLocks noChangeArrowheads="1"/>
          </p:cNvSpPr>
          <p:nvPr/>
        </p:nvSpPr>
        <p:spPr bwMode="auto">
          <a:xfrm>
            <a:off x="232913" y="3221814"/>
            <a:ext cx="4468483"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For Select Measure Group Tables, it means you have select which tables should be group in it. Like:</a:t>
            </a:r>
            <a:r>
              <a:rPr kumimoji="0" lang="en-US" sz="12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FACT SALES, FACT SALES QUOTA, FACT EXCHANGE RATE.</a:t>
            </a: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2" cstate="print"/>
          <a:srcRect/>
          <a:stretch>
            <a:fillRect/>
          </a:stretch>
        </p:blipFill>
        <p:spPr bwMode="auto">
          <a:xfrm>
            <a:off x="4826132" y="2083735"/>
            <a:ext cx="5731510" cy="3225367"/>
          </a:xfrm>
          <a:prstGeom prst="rect">
            <a:avLst/>
          </a:prstGeom>
          <a:noFill/>
          <a:ln w="9525">
            <a:noFill/>
            <a:miter lim="800000"/>
            <a:headEnd/>
            <a:tailEnd/>
          </a:ln>
        </p:spPr>
      </p:pic>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FDE6B89-9484-4E50-8387-C55E031D8549}"/>
              </a:ext>
            </a:extLst>
          </p:cNvPr>
          <p:cNvSpPr>
            <a:spLocks noGrp="1"/>
          </p:cNvSpPr>
          <p:nvPr>
            <p:ph type="title"/>
          </p:nvPr>
        </p:nvSpPr>
        <p:spPr>
          <a:xfrm>
            <a:off x="787178" y="1134475"/>
            <a:ext cx="6623040" cy="1288434"/>
          </a:xfrm>
        </p:spPr>
        <p:txBody>
          <a:bodyPr>
            <a:normAutofit/>
          </a:bodyPr>
          <a:lstStyle/>
          <a:p>
            <a:r>
              <a:rPr lang="en-US" dirty="0"/>
              <a:t>Agenda</a:t>
            </a:r>
          </a:p>
        </p:txBody>
      </p:sp>
      <p:sp>
        <p:nvSpPr>
          <p:cNvPr id="5" name="Content Placeholder 4">
            <a:extLst>
              <a:ext uri="{FF2B5EF4-FFF2-40B4-BE49-F238E27FC236}">
                <a16:creationId xmlns:a16="http://schemas.microsoft.com/office/drawing/2014/main" xmlns="" id="{30EB58E2-A9A0-481A-8B5B-381B836CE40B}"/>
              </a:ext>
            </a:extLst>
          </p:cNvPr>
          <p:cNvSpPr>
            <a:spLocks noGrp="1"/>
          </p:cNvSpPr>
          <p:nvPr>
            <p:ph sz="quarter" idx="14"/>
          </p:nvPr>
        </p:nvSpPr>
        <p:spPr>
          <a:xfrm>
            <a:off x="787399" y="2502046"/>
            <a:ext cx="6622819" cy="3039917"/>
          </a:xfrm>
        </p:spPr>
        <p:txBody>
          <a:bodyPr>
            <a:normAutofit fontScale="62500" lnSpcReduction="20000"/>
          </a:bodyPr>
          <a:lstStyle/>
          <a:p>
            <a:pPr>
              <a:buFont typeface="Symbol" pitchFamily="18" charset="2"/>
              <a:buChar char=""/>
            </a:pPr>
            <a:r>
              <a:rPr lang="en-US" dirty="0" smtClean="0"/>
              <a:t> Introduction to </a:t>
            </a:r>
            <a:r>
              <a:rPr lang="en-US" dirty="0" err="1" smtClean="0"/>
              <a:t>DataWarehouse</a:t>
            </a:r>
            <a:endParaRPr lang="en-US" dirty="0" smtClean="0"/>
          </a:p>
          <a:p>
            <a:pPr>
              <a:buFont typeface="Symbol" pitchFamily="18" charset="2"/>
              <a:buChar char=""/>
            </a:pPr>
            <a:r>
              <a:rPr lang="en-US" dirty="0" smtClean="0"/>
              <a:t>OLAP</a:t>
            </a:r>
            <a:endParaRPr lang="en-US" dirty="0"/>
          </a:p>
          <a:p>
            <a:pPr>
              <a:buFont typeface="Symbol" pitchFamily="18" charset="2"/>
              <a:buChar char=""/>
            </a:pPr>
            <a:r>
              <a:rPr lang="en-US" dirty="0" smtClean="0"/>
              <a:t> Platform Settings</a:t>
            </a:r>
            <a:endParaRPr lang="en-US" dirty="0"/>
          </a:p>
          <a:p>
            <a:pPr>
              <a:buFont typeface="Symbol" pitchFamily="18" charset="2"/>
              <a:buChar char=""/>
            </a:pPr>
            <a:r>
              <a:rPr lang="en-US" dirty="0" smtClean="0"/>
              <a:t> Data Description</a:t>
            </a:r>
            <a:endParaRPr lang="en-US" dirty="0"/>
          </a:p>
          <a:p>
            <a:pPr>
              <a:buFont typeface="Symbol" pitchFamily="18" charset="2"/>
              <a:buChar char=""/>
            </a:pPr>
            <a:r>
              <a:rPr lang="en-US" dirty="0" smtClean="0"/>
              <a:t> Steps in designing CUBE</a:t>
            </a:r>
          </a:p>
          <a:p>
            <a:pPr>
              <a:buFont typeface="Symbol" pitchFamily="18" charset="2"/>
              <a:buChar char=""/>
            </a:pPr>
            <a:r>
              <a:rPr lang="en-US" dirty="0" smtClean="0"/>
              <a:t> Deploying CUBE</a:t>
            </a:r>
          </a:p>
          <a:p>
            <a:pPr>
              <a:buFont typeface="Symbol" pitchFamily="18" charset="2"/>
              <a:buChar char=""/>
            </a:pPr>
            <a:r>
              <a:rPr lang="en-US" dirty="0" smtClean="0"/>
              <a:t> MDX Query </a:t>
            </a:r>
            <a:endParaRPr lang="en-US" dirty="0"/>
          </a:p>
          <a:p>
            <a:pPr>
              <a:buFont typeface="Symbol" pitchFamily="18" charset="2"/>
              <a:buChar char=""/>
            </a:pPr>
            <a:r>
              <a:rPr lang="en-US" dirty="0" smtClean="0"/>
              <a:t> Conclusion</a:t>
            </a:r>
            <a:endParaRPr lang="en-US" dirty="0"/>
          </a:p>
        </p:txBody>
      </p:sp>
      <p:pic>
        <p:nvPicPr>
          <p:cNvPr id="29" name="Picture Placeholder 28" descr="Dashboard Digital Finance">
            <a:extLst>
              <a:ext uri="{FF2B5EF4-FFF2-40B4-BE49-F238E27FC236}">
                <a16:creationId xmlns:a16="http://schemas.microsoft.com/office/drawing/2014/main" xmlns="" id="{5924239E-C490-438F-B9C9-111D931D084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xmlns="" val="0"/>
              </a:ext>
            </a:extLst>
          </a:blip>
          <a:srcRect t="22" b="22"/>
          <a:stretch/>
        </p:blipFill>
        <p:spPr>
          <a:xfrm>
            <a:off x="8194348" y="1085431"/>
            <a:ext cx="3997652" cy="5037857"/>
          </a:xfrm>
        </p:spPr>
      </p:pic>
      <p:sp>
        <p:nvSpPr>
          <p:cNvPr id="23" name="Footer Placeholder 22">
            <a:extLst>
              <a:ext uri="{FF2B5EF4-FFF2-40B4-BE49-F238E27FC236}">
                <a16:creationId xmlns:a16="http://schemas.microsoft.com/office/drawing/2014/main" xmlns="" id="{C50BB1C4-223C-42B9-AF6A-F40E305B1A0E}"/>
              </a:ext>
            </a:extLst>
          </p:cNvPr>
          <p:cNvSpPr>
            <a:spLocks noGrp="1"/>
          </p:cNvSpPr>
          <p:nvPr>
            <p:ph type="ftr" sz="quarter" idx="11"/>
          </p:nvPr>
        </p:nvSpPr>
        <p:spPr>
          <a:xfrm>
            <a:off x="787178" y="6309360"/>
            <a:ext cx="6623040"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24" name="Slide Number Placeholder 23">
            <a:extLst>
              <a:ext uri="{FF2B5EF4-FFF2-40B4-BE49-F238E27FC236}">
                <a16:creationId xmlns:a16="http://schemas.microsoft.com/office/drawing/2014/main" xmlns=""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xmlns="" val="3318299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648935" y="91440"/>
            <a:ext cx="10900146" cy="1115934"/>
          </a:xfrm>
        </p:spPr>
        <p:txBody>
          <a:bodyPr>
            <a:noAutofit/>
          </a:bodyPr>
          <a:lstStyle/>
          <a:p>
            <a:pPr lvl="0" eaLnBrk="0" fontAlgn="base" hangingPunct="0">
              <a:lnSpc>
                <a:spcPct val="100000"/>
              </a:lnSpc>
              <a:spcAft>
                <a:spcPct val="0"/>
              </a:spcAft>
            </a:pPr>
            <a:r>
              <a:rPr lang="en-US" smtClean="0">
                <a:latin typeface="Times New Roman" pitchFamily="18" charset="0"/>
                <a:ea typeface="Calibri" pitchFamily="34" charset="0"/>
                <a:cs typeface="Times New Roman" pitchFamily="18" charset="0"/>
              </a:rPr>
              <a:t>Identifying Dimensions </a:t>
            </a:r>
            <a:r>
              <a:rPr lang="en-US" dirty="0" smtClean="0">
                <a:latin typeface="Times New Roman" pitchFamily="18" charset="0"/>
                <a:ea typeface="Calibri" pitchFamily="34" charset="0"/>
                <a:cs typeface="Times New Roman" pitchFamily="18" charset="0"/>
              </a:rPr>
              <a:t>and Hierarchies:</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20</a:t>
            </a:fld>
            <a:endParaRPr lang="en-US" dirty="0"/>
          </a:p>
        </p:txBody>
      </p:sp>
      <p:sp>
        <p:nvSpPr>
          <p:cNvPr id="7169" name="Rectangle 1"/>
          <p:cNvSpPr>
            <a:spLocks noChangeArrowheads="1"/>
          </p:cNvSpPr>
          <p:nvPr/>
        </p:nvSpPr>
        <p:spPr bwMode="auto">
          <a:xfrm>
            <a:off x="-134753" y="1597660"/>
            <a:ext cx="5476775"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1" indent="0" algn="just" defTabSz="914400" rtl="0" eaLnBrk="0" fontAlgn="base" latinLnBrk="0" hangingPunct="0">
              <a:lnSpc>
                <a:spcPct val="100000"/>
              </a:lnSpc>
              <a:spcBef>
                <a:spcPct val="0"/>
              </a:spcBef>
              <a:spcAft>
                <a:spcPct val="0"/>
              </a:spcAft>
              <a:buClrTx/>
              <a:buSzTx/>
              <a:buFont typeface="Symbol" pitchFamily="18" charset="2"/>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Identifying the dimensions that represent different aspects of the data (e.g., Date, Product, Geography).</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 typeface="Symbol" pitchFamily="18" charset="2"/>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Defining hierarchies within each dimension, specifying the levels of granularity.</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2" cstate="print"/>
          <a:srcRect/>
          <a:stretch>
            <a:fillRect/>
          </a:stretch>
        </p:blipFill>
        <p:spPr bwMode="auto">
          <a:xfrm>
            <a:off x="3868599" y="2402912"/>
            <a:ext cx="5731510" cy="3225367"/>
          </a:xfrm>
          <a:prstGeom prst="rect">
            <a:avLst/>
          </a:prstGeom>
          <a:noFill/>
          <a:ln w="9525">
            <a:noFill/>
            <a:miter lim="800000"/>
            <a:headEnd/>
            <a:tailEnd/>
          </a:ln>
        </p:spPr>
      </p:pic>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648935" y="91440"/>
            <a:ext cx="10900146" cy="1115934"/>
          </a:xfrm>
        </p:spPr>
        <p:txBody>
          <a:bodyPr>
            <a:noAutofit/>
          </a:bodyPr>
          <a:lstStyle/>
          <a:p>
            <a:pPr lvl="0" eaLnBrk="0" fontAlgn="base" hangingPunct="0">
              <a:lnSpc>
                <a:spcPct val="100000"/>
              </a:lnSpc>
              <a:spcAft>
                <a:spcPct val="0"/>
              </a:spcAft>
            </a:pPr>
            <a:r>
              <a:rPr lang="en-US" dirty="0" smtClean="0">
                <a:latin typeface="Times New Roman" pitchFamily="18" charset="0"/>
                <a:ea typeface="Calibri" pitchFamily="34" charset="0"/>
                <a:cs typeface="Times New Roman" pitchFamily="18" charset="0"/>
              </a:rPr>
              <a:t>Deploy the Cube</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21</a:t>
            </a:fld>
            <a:endParaRPr lang="en-US" dirty="0"/>
          </a:p>
        </p:txBody>
      </p:sp>
      <p:sp>
        <p:nvSpPr>
          <p:cNvPr id="7169" name="Rectangle 1"/>
          <p:cNvSpPr>
            <a:spLocks noChangeArrowheads="1"/>
          </p:cNvSpPr>
          <p:nvPr/>
        </p:nvSpPr>
        <p:spPr bwMode="auto">
          <a:xfrm>
            <a:off x="6099603" y="1628982"/>
            <a:ext cx="5399772"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Deploying the cube structure to an OLAP Analysis server for analysis over the cube.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2" cstate="print"/>
          <a:srcRect/>
          <a:stretch>
            <a:fillRect/>
          </a:stretch>
        </p:blipFill>
        <p:spPr bwMode="auto">
          <a:xfrm>
            <a:off x="211000" y="2454671"/>
            <a:ext cx="5731510" cy="3225367"/>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6076962" y="2454670"/>
            <a:ext cx="5731510" cy="3225367"/>
          </a:xfrm>
          <a:prstGeom prst="rect">
            <a:avLst/>
          </a:prstGeom>
          <a:noFill/>
          <a:ln w="9525">
            <a:noFill/>
            <a:miter lim="800000"/>
            <a:headEnd/>
            <a:tailEnd/>
          </a:ln>
        </p:spPr>
      </p:pic>
      <p:sp>
        <p:nvSpPr>
          <p:cNvPr id="9" name="Rectangle 1"/>
          <p:cNvSpPr>
            <a:spLocks noChangeArrowheads="1"/>
          </p:cNvSpPr>
          <p:nvPr/>
        </p:nvSpPr>
        <p:spPr bwMode="auto">
          <a:xfrm>
            <a:off x="299776" y="1802839"/>
            <a:ext cx="5399772"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Building the CUBE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648935" y="91440"/>
            <a:ext cx="10900146" cy="1115934"/>
          </a:xfrm>
        </p:spPr>
        <p:txBody>
          <a:bodyPr>
            <a:noAutofit/>
          </a:bodyPr>
          <a:lstStyle/>
          <a:p>
            <a:pPr lvl="0" eaLnBrk="0" fontAlgn="base" hangingPunct="0">
              <a:lnSpc>
                <a:spcPct val="100000"/>
              </a:lnSpc>
              <a:spcAft>
                <a:spcPct val="0"/>
              </a:spcAft>
            </a:pPr>
            <a:r>
              <a:rPr lang="en-US" dirty="0" smtClean="0">
                <a:latin typeface="Times New Roman" pitchFamily="18" charset="0"/>
                <a:ea typeface="Calibri" pitchFamily="34" charset="0"/>
                <a:cs typeface="Times New Roman" pitchFamily="18" charset="0"/>
              </a:rPr>
              <a:t>Querying Over the Obtained Cube</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22</a:t>
            </a:fld>
            <a:endParaRPr lang="en-US" dirty="0"/>
          </a:p>
        </p:txBody>
      </p:sp>
      <p:sp>
        <p:nvSpPr>
          <p:cNvPr id="7169" name="Rectangle 1"/>
          <p:cNvSpPr>
            <a:spLocks noChangeArrowheads="1"/>
          </p:cNvSpPr>
          <p:nvPr/>
        </p:nvSpPr>
        <p:spPr bwMode="auto">
          <a:xfrm>
            <a:off x="221379" y="1743523"/>
            <a:ext cx="4774132"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Executing MDX (Multidimensional Expressions) over the cube.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MDX is specifically designed for OLAP systems, allows users to formulate complex queries and retrieve data from the cube.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3011" name="Rectangle 3"/>
          <p:cNvSpPr>
            <a:spLocks noChangeArrowheads="1"/>
          </p:cNvSpPr>
          <p:nvPr/>
        </p:nvSpPr>
        <p:spPr bwMode="auto">
          <a:xfrm>
            <a:off x="250166" y="2663330"/>
            <a:ext cx="431320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Mangal"/>
                <a:ea typeface="Calibri" pitchFamily="34" charset="0"/>
                <a:cs typeface="Mangal"/>
              </a:rPr>
              <a:t>In this we have calculated the Sales Gross Margin for the </a:t>
            </a:r>
            <a:r>
              <a:rPr kumimoji="0" lang="en-US" b="1" i="0" u="none" strike="noStrike" cap="none" normalizeH="0" baseline="0" dirty="0" err="1" smtClean="0">
                <a:ln>
                  <a:noFill/>
                </a:ln>
                <a:solidFill>
                  <a:srgbClr val="000000"/>
                </a:solidFill>
                <a:effectLst/>
                <a:latin typeface="Mangal"/>
                <a:ea typeface="Calibri" pitchFamily="34" charset="0"/>
                <a:cs typeface="Mangal"/>
              </a:rPr>
              <a:t>Contoso</a:t>
            </a:r>
            <a:r>
              <a:rPr kumimoji="0" lang="en-US" b="1" i="0" u="none" strike="noStrike" cap="none" normalizeH="0" baseline="0" dirty="0" smtClean="0">
                <a:ln>
                  <a:noFill/>
                </a:ln>
                <a:solidFill>
                  <a:srgbClr val="000000"/>
                </a:solidFill>
                <a:effectLst/>
                <a:latin typeface="Mangal"/>
                <a:ea typeface="Calibri" pitchFamily="34" charset="0"/>
                <a:cs typeface="Mangal"/>
              </a:rPr>
              <a:t> DVD Player M100 Black </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 name="Picture 8"/>
          <p:cNvPicPr/>
          <p:nvPr/>
        </p:nvPicPr>
        <p:blipFill>
          <a:blip r:embed="rId2" cstate="print"/>
          <a:srcRect/>
          <a:stretch>
            <a:fillRect/>
          </a:stretch>
        </p:blipFill>
        <p:spPr bwMode="auto">
          <a:xfrm>
            <a:off x="5218981" y="1621765"/>
            <a:ext cx="6650966" cy="4339087"/>
          </a:xfrm>
          <a:prstGeom prst="rect">
            <a:avLst/>
          </a:prstGeom>
          <a:noFill/>
          <a:ln w="9525">
            <a:noFill/>
            <a:miter lim="800000"/>
            <a:headEnd/>
            <a:tailEnd/>
          </a:ln>
        </p:spPr>
      </p:pic>
      <p:sp>
        <p:nvSpPr>
          <p:cNvPr id="11" name="Rectangle 10"/>
          <p:cNvSpPr/>
          <p:nvPr/>
        </p:nvSpPr>
        <p:spPr>
          <a:xfrm>
            <a:off x="345057" y="3554083"/>
            <a:ext cx="4830792" cy="2523768"/>
          </a:xfrm>
          <a:prstGeom prst="rect">
            <a:avLst/>
          </a:prstGeom>
        </p:spPr>
        <p:txBody>
          <a:bodyPr wrap="square">
            <a:spAutoFit/>
          </a:bodyPr>
          <a:lstStyle/>
          <a:p>
            <a:r>
              <a:rPr lang="en-US" sz="1400" dirty="0" smtClean="0"/>
              <a:t>WITH MEMBER [Measures].[Sales Gross Margin] AS  </a:t>
            </a:r>
          </a:p>
          <a:p>
            <a:r>
              <a:rPr lang="en-US" sz="1400" dirty="0" smtClean="0"/>
              <a:t>    ([Measures].[Sales Amount]) - ([Measures].[Total Cost]) - ([Measures].[Return Amount]), FORMAT_STRING = 'Percent'  </a:t>
            </a:r>
          </a:p>
          <a:p>
            <a:r>
              <a:rPr lang="en-US" sz="1400" dirty="0" smtClean="0"/>
              <a:t>SELECT   </a:t>
            </a:r>
          </a:p>
          <a:p>
            <a:r>
              <a:rPr lang="en-US" sz="1400" dirty="0" smtClean="0"/>
              <a:t>   [Measures].[Sales Gross Margin] ON 0,</a:t>
            </a:r>
          </a:p>
          <a:p>
            <a:r>
              <a:rPr lang="en-US" sz="1400" dirty="0" smtClean="0"/>
              <a:t>    {[Dim Product].[Product Name].&amp;[</a:t>
            </a:r>
            <a:r>
              <a:rPr lang="en-US" sz="1400" dirty="0" err="1" smtClean="0"/>
              <a:t>Contoso</a:t>
            </a:r>
            <a:r>
              <a:rPr lang="en-US" sz="1400" dirty="0" smtClean="0"/>
              <a:t> DVD Player M100 Black]} ON 1</a:t>
            </a:r>
          </a:p>
          <a:p>
            <a:r>
              <a:rPr lang="en-US" sz="1400" dirty="0" smtClean="0"/>
              <a:t>FROM  </a:t>
            </a:r>
          </a:p>
          <a:p>
            <a:r>
              <a:rPr lang="en-US" sz="1400" dirty="0" smtClean="0"/>
              <a:t>    [</a:t>
            </a:r>
            <a:r>
              <a:rPr lang="en-US" sz="1400" dirty="0" err="1" smtClean="0"/>
              <a:t>Contoso</a:t>
            </a:r>
            <a:r>
              <a:rPr lang="en-US" sz="1400" dirty="0" smtClean="0"/>
              <a:t> Retail DW]</a:t>
            </a:r>
          </a:p>
          <a:p>
            <a:endParaRPr lang="en-US" dirty="0"/>
          </a:p>
        </p:txBody>
      </p:sp>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 of the Analysis Using Excel</a:t>
            </a:r>
            <a:endParaRPr lang="en-IN" dirty="0"/>
          </a:p>
        </p:txBody>
      </p:sp>
      <p:sp>
        <p:nvSpPr>
          <p:cNvPr id="9" name="Footer Placeholder 8"/>
          <p:cNvSpPr>
            <a:spLocks noGrp="1"/>
          </p:cNvSpPr>
          <p:nvPr>
            <p:ph type="ftr" sz="quarter" idx="11"/>
          </p:nvPr>
        </p:nvSpPr>
        <p:spPr/>
        <p:txBody>
          <a:bodyPr/>
          <a:lstStyle/>
          <a:p>
            <a:r>
              <a:rPr lang="en-IN" dirty="0" smtClean="0"/>
              <a:t>Data Analysis on </a:t>
            </a:r>
            <a:r>
              <a:rPr lang="en-IN" dirty="0" err="1" smtClean="0"/>
              <a:t>Contoso</a:t>
            </a:r>
            <a:r>
              <a:rPr lang="en-IN" dirty="0" smtClean="0"/>
              <a:t> Retail DW</a:t>
            </a:r>
            <a:endParaRPr lang="en-US" dirty="0"/>
          </a:p>
        </p:txBody>
      </p:sp>
      <p:sp>
        <p:nvSpPr>
          <p:cNvPr id="10" name="Slide Number Placeholder 9"/>
          <p:cNvSpPr>
            <a:spLocks noGrp="1"/>
          </p:cNvSpPr>
          <p:nvPr>
            <p:ph type="sldNum" sz="quarter" idx="12"/>
          </p:nvPr>
        </p:nvSpPr>
        <p:spPr/>
        <p:txBody>
          <a:bodyPr/>
          <a:lstStyle/>
          <a:p>
            <a:fld id="{FAEF9944-A4F6-4C59-AEBD-678D6480B8EA}" type="slidenum">
              <a:rPr lang="en-US" smtClean="0"/>
              <a:pPr/>
              <a:t>23</a:t>
            </a:fld>
            <a:endParaRPr lang="en-US" dirty="0"/>
          </a:p>
        </p:txBody>
      </p:sp>
      <p:pic>
        <p:nvPicPr>
          <p:cNvPr id="58372" name="Picture 4"/>
          <p:cNvPicPr>
            <a:picLocks noChangeAspect="1" noChangeArrowheads="1"/>
          </p:cNvPicPr>
          <p:nvPr/>
        </p:nvPicPr>
        <p:blipFill>
          <a:blip r:embed="rId2"/>
          <a:srcRect l="354" t="126" r="68231" b="58365"/>
          <a:stretch>
            <a:fillRect/>
          </a:stretch>
        </p:blipFill>
        <p:spPr bwMode="auto">
          <a:xfrm>
            <a:off x="163902" y="1397480"/>
            <a:ext cx="3830129" cy="2846717"/>
          </a:xfrm>
          <a:prstGeom prst="rect">
            <a:avLst/>
          </a:prstGeom>
          <a:noFill/>
          <a:ln w="9525">
            <a:noFill/>
            <a:miter lim="800000"/>
            <a:headEnd/>
            <a:tailEnd/>
          </a:ln>
        </p:spPr>
      </p:pic>
      <p:pic>
        <p:nvPicPr>
          <p:cNvPr id="58373" name="Picture 5"/>
          <p:cNvPicPr>
            <a:picLocks noChangeAspect="1" noChangeArrowheads="1"/>
          </p:cNvPicPr>
          <p:nvPr/>
        </p:nvPicPr>
        <p:blipFill>
          <a:blip r:embed="rId3"/>
          <a:srcRect l="32689" t="25409" r="32500" b="33082"/>
          <a:stretch>
            <a:fillRect/>
          </a:stretch>
        </p:blipFill>
        <p:spPr bwMode="auto">
          <a:xfrm>
            <a:off x="4226945" y="2122098"/>
            <a:ext cx="4244196" cy="2846717"/>
          </a:xfrm>
          <a:prstGeom prst="rect">
            <a:avLst/>
          </a:prstGeom>
          <a:noFill/>
          <a:ln w="9525">
            <a:noFill/>
            <a:miter lim="800000"/>
            <a:headEnd/>
            <a:tailEnd/>
          </a:ln>
        </p:spPr>
      </p:pic>
      <p:pic>
        <p:nvPicPr>
          <p:cNvPr id="58374" name="Picture 6"/>
          <p:cNvPicPr>
            <a:picLocks noChangeAspect="1" noChangeArrowheads="1"/>
          </p:cNvPicPr>
          <p:nvPr/>
        </p:nvPicPr>
        <p:blipFill>
          <a:blip r:embed="rId4"/>
          <a:srcRect l="39905" t="26038" r="32500" b="32327"/>
          <a:stretch>
            <a:fillRect/>
          </a:stretch>
        </p:blipFill>
        <p:spPr bwMode="auto">
          <a:xfrm>
            <a:off x="8600537" y="1509622"/>
            <a:ext cx="3364302" cy="2855343"/>
          </a:xfrm>
          <a:prstGeom prst="rect">
            <a:avLst/>
          </a:prstGeom>
          <a:noFill/>
          <a:ln w="9525">
            <a:noFill/>
            <a:miter lim="800000"/>
            <a:headEnd/>
            <a:tailEnd/>
          </a:ln>
        </p:spPr>
      </p:pic>
      <p:sp>
        <p:nvSpPr>
          <p:cNvPr id="16" name="TextBox 15"/>
          <p:cNvSpPr txBox="1"/>
          <p:nvPr/>
        </p:nvSpPr>
        <p:spPr>
          <a:xfrm>
            <a:off x="4181222" y="5180358"/>
            <a:ext cx="4712612" cy="369332"/>
          </a:xfrm>
          <a:prstGeom prst="rect">
            <a:avLst/>
          </a:prstGeom>
          <a:noFill/>
        </p:spPr>
        <p:txBody>
          <a:bodyPr wrap="square" rtlCol="0">
            <a:spAutoFit/>
          </a:bodyPr>
          <a:lstStyle/>
          <a:p>
            <a:r>
              <a:rPr lang="en-IN" dirty="0" smtClean="0"/>
              <a:t>Note:- Select the name of analysis server. </a:t>
            </a:r>
            <a:endParaRPr lang="en-I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 of the Analysis</a:t>
            </a:r>
            <a:endParaRPr lang="en-IN" dirty="0"/>
          </a:p>
        </p:txBody>
      </p:sp>
      <p:sp>
        <p:nvSpPr>
          <p:cNvPr id="6" name="Content Placeholder 5"/>
          <p:cNvSpPr>
            <a:spLocks noGrp="1"/>
          </p:cNvSpPr>
          <p:nvPr>
            <p:ph sz="quarter" idx="22"/>
          </p:nvPr>
        </p:nvSpPr>
        <p:spPr>
          <a:xfrm>
            <a:off x="109544" y="1809905"/>
            <a:ext cx="3519028" cy="3194435"/>
          </a:xfrm>
        </p:spPr>
        <p:txBody>
          <a:bodyPr/>
          <a:lstStyle/>
          <a:p>
            <a:r>
              <a:rPr lang="en-IN" dirty="0" smtClean="0"/>
              <a:t>From this we can analyse that In 2009 the sales of </a:t>
            </a:r>
            <a:r>
              <a:rPr lang="en-IN" dirty="0" err="1" smtClean="0"/>
              <a:t>Contoso</a:t>
            </a:r>
            <a:r>
              <a:rPr lang="en-IN" dirty="0" smtClean="0"/>
              <a:t> DVD Player M110 Silver is the Highest.</a:t>
            </a:r>
            <a:endParaRPr lang="en-IN" dirty="0"/>
          </a:p>
        </p:txBody>
      </p:sp>
      <p:sp>
        <p:nvSpPr>
          <p:cNvPr id="9" name="Footer Placeholder 8"/>
          <p:cNvSpPr>
            <a:spLocks noGrp="1"/>
          </p:cNvSpPr>
          <p:nvPr>
            <p:ph type="ftr" sz="quarter" idx="11"/>
          </p:nvPr>
        </p:nvSpPr>
        <p:spPr/>
        <p:txBody>
          <a:bodyPr/>
          <a:lstStyle/>
          <a:p>
            <a:r>
              <a:rPr lang="en-IN" dirty="0" smtClean="0"/>
              <a:t>Data Analysis on </a:t>
            </a:r>
            <a:r>
              <a:rPr lang="en-IN" dirty="0" err="1" smtClean="0"/>
              <a:t>Contoso</a:t>
            </a:r>
            <a:r>
              <a:rPr lang="en-IN" dirty="0" smtClean="0"/>
              <a:t> Retail DW</a:t>
            </a:r>
            <a:endParaRPr lang="en-US" dirty="0"/>
          </a:p>
        </p:txBody>
      </p:sp>
      <p:sp>
        <p:nvSpPr>
          <p:cNvPr id="10" name="Slide Number Placeholder 9"/>
          <p:cNvSpPr>
            <a:spLocks noGrp="1"/>
          </p:cNvSpPr>
          <p:nvPr>
            <p:ph type="sldNum" sz="quarter" idx="12"/>
          </p:nvPr>
        </p:nvSpPr>
        <p:spPr/>
        <p:txBody>
          <a:bodyPr/>
          <a:lstStyle/>
          <a:p>
            <a:fld id="{FAEF9944-A4F6-4C59-AEBD-678D6480B8EA}" type="slidenum">
              <a:rPr lang="en-US" smtClean="0"/>
              <a:pPr/>
              <a:t>24</a:t>
            </a:fld>
            <a:endParaRPr lang="en-US" dirty="0"/>
          </a:p>
        </p:txBody>
      </p:sp>
      <p:pic>
        <p:nvPicPr>
          <p:cNvPr id="58370" name="Picture 2"/>
          <p:cNvPicPr>
            <a:picLocks noChangeAspect="1" noChangeArrowheads="1"/>
          </p:cNvPicPr>
          <p:nvPr/>
        </p:nvPicPr>
        <p:blipFill>
          <a:blip r:embed="rId2"/>
          <a:srcRect/>
          <a:stretch>
            <a:fillRect/>
          </a:stretch>
        </p:blipFill>
        <p:spPr bwMode="auto">
          <a:xfrm>
            <a:off x="3717985" y="1388311"/>
            <a:ext cx="8358996" cy="47019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794278F-BBE1-4D62-8038-1FE9C98B6D37}"/>
              </a:ext>
            </a:extLst>
          </p:cNvPr>
          <p:cNvSpPr>
            <a:spLocks noGrp="1"/>
          </p:cNvSpPr>
          <p:nvPr>
            <p:ph type="title"/>
          </p:nvPr>
        </p:nvSpPr>
        <p:spPr>
          <a:xfrm>
            <a:off x="5376668" y="91441"/>
            <a:ext cx="6172412" cy="1429228"/>
          </a:xfrm>
        </p:spPr>
        <p:txBody>
          <a:bodyPr/>
          <a:lstStyle/>
          <a:p>
            <a:r>
              <a:rPr lang="en-US" dirty="0" smtClean="0"/>
              <a:t>Conclusion</a:t>
            </a:r>
            <a:endParaRPr lang="en-US" dirty="0"/>
          </a:p>
        </p:txBody>
      </p:sp>
      <p:pic>
        <p:nvPicPr>
          <p:cNvPr id="11" name="Picture Placeholder 10" descr="A close - up of a person using a computer">
            <a:extLst>
              <a:ext uri="{FF2B5EF4-FFF2-40B4-BE49-F238E27FC236}">
                <a16:creationId xmlns:a16="http://schemas.microsoft.com/office/drawing/2014/main" xmlns="" id="{2090A0CF-D5B6-46F6-9148-3018C1F682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xmlns="" val="0"/>
              </a:ext>
            </a:extLst>
          </a:blip>
          <a:srcRect l="17" r="17"/>
          <a:stretch/>
        </p:blipFill>
        <p:spPr>
          <a:xfrm>
            <a:off x="-1" y="-3"/>
            <a:ext cx="4613544" cy="2249321"/>
          </a:xfrm>
        </p:spPr>
      </p:pic>
      <p:pic>
        <p:nvPicPr>
          <p:cNvPr id="13" name="Picture Placeholder 12" descr="Digital Graph screen reflection">
            <a:extLst>
              <a:ext uri="{FF2B5EF4-FFF2-40B4-BE49-F238E27FC236}">
                <a16:creationId xmlns:a16="http://schemas.microsoft.com/office/drawing/2014/main" xmlns="" id="{FD008D2D-DCC4-47D7-9308-F53E3DC8BA33}"/>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xmlns="" val="0"/>
              </a:ext>
            </a:extLst>
          </a:blip>
          <a:srcRect t="24" b="24"/>
          <a:stretch/>
        </p:blipFill>
        <p:spPr>
          <a:xfrm>
            <a:off x="-1" y="2311339"/>
            <a:ext cx="4613544" cy="2241520"/>
          </a:xfrm>
        </p:spPr>
      </p:pic>
      <p:pic>
        <p:nvPicPr>
          <p:cNvPr id="8" name="Picture Placeholder 7" descr="Conference Room">
            <a:extLst>
              <a:ext uri="{FF2B5EF4-FFF2-40B4-BE49-F238E27FC236}">
                <a16:creationId xmlns:a16="http://schemas.microsoft.com/office/drawing/2014/main" xmlns="" id="{13908DB8-E92A-433D-BC79-CFD872B072D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xmlns="" val="0"/>
              </a:ext>
            </a:extLst>
          </a:blip>
          <a:srcRect l="63" r="63"/>
          <a:stretch/>
        </p:blipFill>
        <p:spPr>
          <a:xfrm>
            <a:off x="-1" y="4597879"/>
            <a:ext cx="4613544" cy="2257213"/>
          </a:xfrm>
        </p:spPr>
      </p:pic>
      <p:sp>
        <p:nvSpPr>
          <p:cNvPr id="9" name="Content Placeholder 8">
            <a:extLst>
              <a:ext uri="{FF2B5EF4-FFF2-40B4-BE49-F238E27FC236}">
                <a16:creationId xmlns:a16="http://schemas.microsoft.com/office/drawing/2014/main" xmlns="" id="{957A8109-BBBF-407C-81F8-08088ED99698}"/>
              </a:ext>
            </a:extLst>
          </p:cNvPr>
          <p:cNvSpPr>
            <a:spLocks noGrp="1"/>
          </p:cNvSpPr>
          <p:nvPr>
            <p:ph sz="quarter" idx="16"/>
          </p:nvPr>
        </p:nvSpPr>
        <p:spPr>
          <a:xfrm>
            <a:off x="5376668" y="1735744"/>
            <a:ext cx="6172415" cy="3767495"/>
          </a:xfrm>
        </p:spPr>
        <p:txBody>
          <a:bodyPr>
            <a:normAutofit/>
          </a:bodyPr>
          <a:lstStyle/>
          <a:p>
            <a:r>
              <a:rPr lang="en-IN" dirty="0" smtClean="0"/>
              <a:t>We have implemented a robust Business Intelligence (BI) and visualization solution by utilizing a Multidimensional OLAP Cube and Microsoft Data Tools using a selected Data Warehouse. It will provide stakeholders with powerful analytical capabilities and intuitive visualizations to enhance decision-making processes.</a:t>
            </a:r>
          </a:p>
        </p:txBody>
      </p:sp>
      <p:sp>
        <p:nvSpPr>
          <p:cNvPr id="17" name="Footer Placeholder 16">
            <a:extLst>
              <a:ext uri="{FF2B5EF4-FFF2-40B4-BE49-F238E27FC236}">
                <a16:creationId xmlns:a16="http://schemas.microsoft.com/office/drawing/2014/main" xmlns="" id="{A7A34B0D-1722-4024-BC6E-2A411B0AF724}"/>
              </a:ext>
            </a:extLst>
          </p:cNvPr>
          <p:cNvSpPr>
            <a:spLocks noGrp="1"/>
          </p:cNvSpPr>
          <p:nvPr>
            <p:ph type="ftr" sz="quarter" idx="11"/>
          </p:nvPr>
        </p:nvSpPr>
        <p:spPr>
          <a:xfrm>
            <a:off x="642917" y="6280030"/>
            <a:ext cx="3704796" cy="486530"/>
          </a:xfrm>
        </p:spPr>
        <p:txBody>
          <a:bodyPr/>
          <a:lstStyle/>
          <a:p>
            <a:r>
              <a:rPr lang="en-IN" dirty="0" smtClean="0"/>
              <a:t>Data Analysis on </a:t>
            </a:r>
            <a:r>
              <a:rPr lang="en-IN" dirty="0" err="1" smtClean="0"/>
              <a:t>Contoso</a:t>
            </a:r>
            <a:r>
              <a:rPr lang="en-IN" dirty="0" smtClean="0"/>
              <a:t> Retail DW</a:t>
            </a:r>
            <a:endParaRPr lang="en-US" dirty="0"/>
          </a:p>
        </p:txBody>
      </p:sp>
      <p:sp>
        <p:nvSpPr>
          <p:cNvPr id="18" name="Slide Number Placeholder 17">
            <a:extLst>
              <a:ext uri="{FF2B5EF4-FFF2-40B4-BE49-F238E27FC236}">
                <a16:creationId xmlns:a16="http://schemas.microsoft.com/office/drawing/2014/main" xmlns="" id="{75DB2E64-AD14-44FE-948F-FCBEC637E2C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25</a:t>
            </a:fld>
            <a:endParaRPr lang="en-US" dirty="0"/>
          </a:p>
        </p:txBody>
      </p:sp>
    </p:spTree>
    <p:extLst>
      <p:ext uri="{BB962C8B-B14F-4D97-AF65-F5344CB8AC3E}">
        <p14:creationId xmlns:p14="http://schemas.microsoft.com/office/powerpoint/2010/main" xmlns="" val="1109332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6"/>
          </p:nvPr>
        </p:nvSpPr>
        <p:spPr/>
        <p:txBody>
          <a:bodyPr/>
          <a:lstStyle/>
          <a:p>
            <a:pPr>
              <a:buFont typeface="Arial" pitchFamily="34" charset="0"/>
              <a:buChar char="•"/>
            </a:pPr>
            <a:r>
              <a:rPr lang="en-IN" dirty="0" smtClean="0">
                <a:hlinkClick r:id="rId2" action="ppaction://hlinkfile"/>
              </a:rPr>
              <a:t> SQL Server 2012 Tutorials - Analysis Services Data Mining</a:t>
            </a:r>
            <a:endParaRPr lang="en-IN" dirty="0" smtClean="0"/>
          </a:p>
          <a:p>
            <a:pPr>
              <a:buFont typeface="Arial" pitchFamily="34" charset="0"/>
              <a:buChar char="•"/>
            </a:pPr>
            <a:r>
              <a:rPr lang="en-IN" dirty="0" smtClean="0">
                <a:hlinkClick r:id="rId3"/>
              </a:rPr>
              <a:t>https://learn.microsoft.com/en-us/analysis-services/multidimensional-tutorial/lesson-2-2-defining-a-cube?view=asallproducts-al</a:t>
            </a:r>
          </a:p>
          <a:p>
            <a:pPr>
              <a:buFont typeface="Arial" pitchFamily="34" charset="0"/>
              <a:buChar char="•"/>
            </a:pPr>
            <a:r>
              <a:rPr lang="en-IN" dirty="0" smtClean="0">
                <a:hlinkClick r:id="rId3"/>
              </a:rPr>
              <a:t>https://learn.microsoft.com/en-us/sql/dmx/dmx-tutorials-analysis-services-data-mining?view=sql-server-ver16lversions</a:t>
            </a:r>
            <a:endParaRPr lang="en-IN" dirty="0"/>
          </a:p>
        </p:txBody>
      </p:sp>
      <p:sp>
        <p:nvSpPr>
          <p:cNvPr id="5" name="Picture Placeholder 4"/>
          <p:cNvSpPr>
            <a:spLocks noGrp="1"/>
          </p:cNvSpPr>
          <p:nvPr>
            <p:ph type="pic" sz="quarter" idx="14"/>
          </p:nvPr>
        </p:nvSpPr>
        <p:spPr/>
      </p:sp>
      <p:sp>
        <p:nvSpPr>
          <p:cNvPr id="7" name="Footer Placeholder 6"/>
          <p:cNvSpPr>
            <a:spLocks noGrp="1"/>
          </p:cNvSpPr>
          <p:nvPr>
            <p:ph type="ftr" sz="quarter" idx="11"/>
          </p:nvPr>
        </p:nvSpPr>
        <p:spPr>
          <a:xfrm>
            <a:off x="642916" y="6349042"/>
            <a:ext cx="3592653" cy="417518"/>
          </a:xfrm>
        </p:spPr>
        <p:txBody>
          <a:bodyPr/>
          <a:lstStyle/>
          <a:p>
            <a:r>
              <a:rPr lang="en-IN" dirty="0" smtClean="0"/>
              <a:t>Data Analysis on </a:t>
            </a:r>
            <a:r>
              <a:rPr lang="en-IN" dirty="0" err="1" smtClean="0"/>
              <a:t>Contoso</a:t>
            </a:r>
            <a:r>
              <a:rPr lang="en-IN" dirty="0" smtClean="0"/>
              <a:t> Retail DW</a:t>
            </a:r>
            <a:endParaRPr lang="en-US" dirty="0"/>
          </a:p>
        </p:txBody>
      </p:sp>
      <p:sp>
        <p:nvSpPr>
          <p:cNvPr id="8" name="Slide Number Placeholder 7"/>
          <p:cNvSpPr>
            <a:spLocks noGrp="1"/>
          </p:cNvSpPr>
          <p:nvPr>
            <p:ph type="sldNum" sz="quarter" idx="12"/>
          </p:nvPr>
        </p:nvSpPr>
        <p:spPr/>
        <p:txBody>
          <a:bodyPr/>
          <a:lstStyle/>
          <a:p>
            <a:fld id="{FAEF9944-A4F6-4C59-AEBD-678D6480B8EA}" type="slidenum">
              <a:rPr lang="en-US" smtClean="0"/>
              <a:pPr/>
              <a:t>26</a:t>
            </a:fld>
            <a:endParaRPr lang="en-US" dirty="0"/>
          </a:p>
        </p:txBody>
      </p:sp>
      <p:pic>
        <p:nvPicPr>
          <p:cNvPr id="1026" name="Picture 2" descr="https://tse1.mm.bing.net/th?id=OIP.KvKvY-SKckF1jTbULWazGQHaE8&amp;pid=Api&amp;P=0&amp;h=220"/>
          <p:cNvPicPr>
            <a:picLocks noChangeAspect="1" noChangeArrowheads="1"/>
          </p:cNvPicPr>
          <p:nvPr/>
        </p:nvPicPr>
        <p:blipFill>
          <a:blip r:embed="rId4"/>
          <a:srcRect/>
          <a:stretch>
            <a:fillRect/>
          </a:stretch>
        </p:blipFill>
        <p:spPr bwMode="auto">
          <a:xfrm>
            <a:off x="604148" y="2376667"/>
            <a:ext cx="3143250" cy="2095501"/>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64081DB-1923-4878-AB15-AD54F35A1DC7}"/>
              </a:ext>
            </a:extLst>
          </p:cNvPr>
          <p:cNvSpPr>
            <a:spLocks noGrp="1"/>
          </p:cNvSpPr>
          <p:nvPr>
            <p:ph type="title"/>
          </p:nvPr>
        </p:nvSpPr>
        <p:spPr>
          <a:xfrm>
            <a:off x="1434622" y="1048176"/>
            <a:ext cx="5102365" cy="2109353"/>
          </a:xfrm>
        </p:spPr>
        <p:txBody>
          <a:bodyPr/>
          <a:lstStyle/>
          <a:p>
            <a:r>
              <a:rPr lang="en-US" dirty="0"/>
              <a:t>THANK YOU</a:t>
            </a:r>
          </a:p>
        </p:txBody>
      </p:sp>
      <p:pic>
        <p:nvPicPr>
          <p:cNvPr id="30" name="Picture Placeholder 29" descr="Office Stairs, hanging lights">
            <a:extLst>
              <a:ext uri="{FF2B5EF4-FFF2-40B4-BE49-F238E27FC236}">
                <a16:creationId xmlns:a16="http://schemas.microsoft.com/office/drawing/2014/main" xmlns="" id="{C1CA27C7-F47D-4606-AAE8-32BD4D06983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xmlns="" val="0"/>
              </a:ext>
            </a:extLst>
          </a:blip>
          <a:srcRect t="5" b="5"/>
          <a:stretch/>
        </p:blipFill>
        <p:spPr>
          <a:xfrm>
            <a:off x="1067712" y="3461002"/>
            <a:ext cx="5728215" cy="3396997"/>
          </a:xfrm>
        </p:spPr>
      </p:pic>
      <p:pic>
        <p:nvPicPr>
          <p:cNvPr id="32" name="Picture Placeholder 31" descr="Two people working on a laptop and tablet with graphs and tables ">
            <a:extLst>
              <a:ext uri="{FF2B5EF4-FFF2-40B4-BE49-F238E27FC236}">
                <a16:creationId xmlns:a16="http://schemas.microsoft.com/office/drawing/2014/main" xmlns="" id="{C4A8B214-180D-446B-9616-62B7371F3DDA}"/>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xmlns="" val="0"/>
              </a:ext>
            </a:extLst>
          </a:blip>
          <a:srcRect l="26" r="26"/>
          <a:stretch/>
        </p:blipFill>
        <p:spPr>
          <a:xfrm>
            <a:off x="6858023" y="-1"/>
            <a:ext cx="5333977" cy="3396995"/>
          </a:xfrm>
        </p:spPr>
      </p:pic>
      <p:sp>
        <p:nvSpPr>
          <p:cNvPr id="34" name="Footer Placeholder 33">
            <a:extLst>
              <a:ext uri="{FF2B5EF4-FFF2-40B4-BE49-F238E27FC236}">
                <a16:creationId xmlns:a16="http://schemas.microsoft.com/office/drawing/2014/main" xmlns="" id="{263FD36A-B869-46D7-A4E1-FAA91F31D1C3}"/>
              </a:ext>
            </a:extLst>
          </p:cNvPr>
          <p:cNvSpPr>
            <a:spLocks noGrp="1"/>
          </p:cNvSpPr>
          <p:nvPr>
            <p:ph type="ftr" sz="quarter" idx="11"/>
          </p:nvPr>
        </p:nvSpPr>
        <p:spPr>
          <a:xfrm>
            <a:off x="180197" y="6283480"/>
            <a:ext cx="4946592"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35" name="Slide Number Placeholder 34">
            <a:extLst>
              <a:ext uri="{FF2B5EF4-FFF2-40B4-BE49-F238E27FC236}">
                <a16:creationId xmlns:a16="http://schemas.microsoft.com/office/drawing/2014/main" xmlns="" id="{6F05ADB0-C4C0-4EB9-ACD6-D5D69C07C06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27</a:t>
            </a:fld>
            <a:endParaRPr lang="en-US" dirty="0"/>
          </a:p>
        </p:txBody>
      </p:sp>
    </p:spTree>
    <p:extLst>
      <p:ext uri="{BB962C8B-B14F-4D97-AF65-F5344CB8AC3E}">
        <p14:creationId xmlns:p14="http://schemas.microsoft.com/office/powerpoint/2010/main" xmlns="" val="798203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54" y="991401"/>
            <a:ext cx="4177364" cy="2030931"/>
          </a:xfrm>
        </p:spPr>
        <p:txBody>
          <a:bodyPr/>
          <a:lstStyle/>
          <a:p>
            <a:r>
              <a:rPr lang="en-US" dirty="0" smtClean="0"/>
              <a:t>Introduction to Data Warehouse</a:t>
            </a:r>
            <a:endParaRPr lang="en-IN" dirty="0"/>
          </a:p>
        </p:txBody>
      </p:sp>
      <p:sp>
        <p:nvSpPr>
          <p:cNvPr id="6" name="Footer Placeholder 5"/>
          <p:cNvSpPr>
            <a:spLocks noGrp="1"/>
          </p:cNvSpPr>
          <p:nvPr>
            <p:ph type="ftr" sz="quarter" idx="11"/>
          </p:nvPr>
        </p:nvSpPr>
        <p:spPr/>
        <p:txBody>
          <a:bodyPr/>
          <a:lstStyle/>
          <a:p>
            <a:r>
              <a:rPr lang="en-IN" dirty="0" smtClean="0"/>
              <a:t>Data Analysis on </a:t>
            </a:r>
            <a:r>
              <a:rPr lang="en-IN" dirty="0" err="1" smtClean="0"/>
              <a:t>Contoso</a:t>
            </a:r>
            <a:r>
              <a:rPr lang="en-IN" dirty="0" smtClean="0"/>
              <a:t> Retail DW</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3</a:t>
            </a:fld>
            <a:endParaRPr lang="en-US" dirty="0"/>
          </a:p>
        </p:txBody>
      </p:sp>
      <p:pic>
        <p:nvPicPr>
          <p:cNvPr id="8" name="Picture 4" descr="https://www.londonsoda.com/uploads/9/5/6/2/95626400/data-warehouse_orig.jpg"/>
          <p:cNvPicPr>
            <a:picLocks noChangeAspect="1" noChangeArrowheads="1"/>
          </p:cNvPicPr>
          <p:nvPr/>
        </p:nvPicPr>
        <p:blipFill>
          <a:blip r:embed="rId2"/>
          <a:srcRect/>
          <a:stretch>
            <a:fillRect/>
          </a:stretch>
        </p:blipFill>
        <p:spPr bwMode="auto">
          <a:xfrm>
            <a:off x="8246812" y="1897726"/>
            <a:ext cx="3448685" cy="2643449"/>
          </a:xfrm>
          <a:prstGeom prst="rect">
            <a:avLst/>
          </a:prstGeom>
          <a:noFill/>
        </p:spPr>
      </p:pic>
      <p:sp>
        <p:nvSpPr>
          <p:cNvPr id="9" name="Content Placeholder 8">
            <a:extLst>
              <a:ext uri="{FF2B5EF4-FFF2-40B4-BE49-F238E27FC236}">
                <a16:creationId xmlns:a16="http://schemas.microsoft.com/office/drawing/2014/main" xmlns="" id="{469D770A-D8B9-4D5E-BB61-CD763E29DC55}"/>
              </a:ext>
            </a:extLst>
          </p:cNvPr>
          <p:cNvSpPr>
            <a:spLocks noGrp="1"/>
          </p:cNvSpPr>
          <p:nvPr>
            <p:ph sz="quarter" idx="15"/>
          </p:nvPr>
        </p:nvSpPr>
        <p:spPr>
          <a:xfrm>
            <a:off x="5205303" y="2049780"/>
            <a:ext cx="2841417" cy="4071300"/>
          </a:xfrm>
        </p:spPr>
        <p:txBody>
          <a:bodyPr>
            <a:normAutofit/>
          </a:bodyPr>
          <a:lstStyle/>
          <a:p>
            <a:pPr>
              <a:buFont typeface="Arial" pitchFamily="34" charset="0"/>
              <a:buChar char="•"/>
            </a:pPr>
            <a:r>
              <a:rPr lang="en-IN" sz="1400" dirty="0" smtClean="0"/>
              <a:t> Centralized repository </a:t>
            </a:r>
          </a:p>
          <a:p>
            <a:pPr>
              <a:buFont typeface="Arial" pitchFamily="34" charset="0"/>
              <a:buChar char="•"/>
            </a:pPr>
            <a:r>
              <a:rPr lang="en-IN" sz="1400" dirty="0" smtClean="0"/>
              <a:t> Stores data from multiple information sources. </a:t>
            </a:r>
          </a:p>
          <a:p>
            <a:pPr>
              <a:buFont typeface="Arial" pitchFamily="34" charset="0"/>
              <a:buChar char="•"/>
            </a:pPr>
            <a:r>
              <a:rPr lang="en-IN" sz="1400" dirty="0" smtClean="0"/>
              <a:t> Transforms into multidimensional data model.</a:t>
            </a:r>
          </a:p>
          <a:p>
            <a:pPr>
              <a:buFont typeface="Arial" pitchFamily="34" charset="0"/>
              <a:buChar char="•"/>
            </a:pPr>
            <a:r>
              <a:rPr lang="en-IN" sz="1400" dirty="0" smtClean="0"/>
              <a:t> Efficient querying and analysis.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15" y="556082"/>
            <a:ext cx="3770445" cy="1737537"/>
          </a:xfrm>
        </p:spPr>
        <p:txBody>
          <a:bodyPr/>
          <a:lstStyle/>
          <a:p>
            <a:r>
              <a:rPr lang="en-IN" sz="2000" dirty="0" smtClean="0"/>
              <a:t>Online Analytical Processing (OLAP) </a:t>
            </a:r>
          </a:p>
        </p:txBody>
      </p:sp>
      <p:sp>
        <p:nvSpPr>
          <p:cNvPr id="5" name="Content Placeholder 4"/>
          <p:cNvSpPr>
            <a:spLocks noGrp="1"/>
          </p:cNvSpPr>
          <p:nvPr>
            <p:ph sz="quarter" idx="15"/>
          </p:nvPr>
        </p:nvSpPr>
        <p:spPr>
          <a:xfrm>
            <a:off x="5106243" y="837204"/>
            <a:ext cx="6458329" cy="3767496"/>
          </a:xfrm>
        </p:spPr>
        <p:txBody>
          <a:bodyPr>
            <a:normAutofit fontScale="85000" lnSpcReduction="10000"/>
          </a:bodyPr>
          <a:lstStyle/>
          <a:p>
            <a:pPr algn="just">
              <a:buFont typeface="Arial" pitchFamily="34" charset="0"/>
              <a:buChar char="•"/>
            </a:pPr>
            <a:r>
              <a:rPr lang="en-IN" dirty="0" smtClean="0"/>
              <a:t> Technology which is used to organize large business databases and support business intelligence. </a:t>
            </a:r>
          </a:p>
          <a:p>
            <a:pPr lvl="0" algn="just">
              <a:buFont typeface="Arial" pitchFamily="34" charset="0"/>
              <a:buChar char="•"/>
            </a:pPr>
            <a:r>
              <a:rPr lang="en-IN" dirty="0" smtClean="0"/>
              <a:t> Optimized for querying and reporting. </a:t>
            </a:r>
          </a:p>
          <a:p>
            <a:pPr lvl="0" algn="just">
              <a:buFont typeface="Arial" pitchFamily="34" charset="0"/>
              <a:buChar char="•"/>
            </a:pPr>
            <a:r>
              <a:rPr lang="en-IN" dirty="0" smtClean="0"/>
              <a:t> OLAP databases are divided into one or more cubes, and each cube is organized and designed by a cube administrator to fit the way that you retrieve and analyze data. </a:t>
            </a:r>
          </a:p>
          <a:p>
            <a:pPr lvl="0" algn="just">
              <a:buFont typeface="Arial" pitchFamily="34" charset="0"/>
              <a:buChar char="•"/>
            </a:pPr>
            <a:r>
              <a:rPr lang="en-IN" dirty="0" smtClean="0"/>
              <a:t> OLAP is used for decision-support systems to analyze aggregated information for sales, finance, budget, and many other types of applications.  </a:t>
            </a:r>
          </a:p>
          <a:p>
            <a:pPr lvl="0" algn="just">
              <a:buFont typeface="Arial" pitchFamily="34" charset="0"/>
              <a:buChar char="•"/>
            </a:pPr>
            <a:r>
              <a:rPr lang="en-IN" dirty="0" smtClean="0"/>
              <a:t> It us with a very good view of what is happening but can not predict what will happen in the future or why it is happening.</a:t>
            </a:r>
          </a:p>
          <a:p>
            <a:endParaRPr lang="en-IN" dirty="0"/>
          </a:p>
        </p:txBody>
      </p:sp>
      <p:sp>
        <p:nvSpPr>
          <p:cNvPr id="6" name="Footer Placeholder 5"/>
          <p:cNvSpPr>
            <a:spLocks noGrp="1"/>
          </p:cNvSpPr>
          <p:nvPr>
            <p:ph type="ftr" sz="quarter" idx="11"/>
          </p:nvPr>
        </p:nvSpPr>
        <p:spPr/>
        <p:txBody>
          <a:bodyPr/>
          <a:lstStyle/>
          <a:p>
            <a:r>
              <a:rPr lang="en-IN" dirty="0" smtClean="0"/>
              <a:t>Data Analysis on </a:t>
            </a:r>
            <a:r>
              <a:rPr lang="en-IN" dirty="0" err="1" smtClean="0"/>
              <a:t>Contoso</a:t>
            </a:r>
            <a:r>
              <a:rPr lang="en-IN" dirty="0" smtClean="0"/>
              <a:t> Retail DW</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4</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A7F75F49-C034-480C-BF42-A457B92F91A0}"/>
              </a:ext>
            </a:extLst>
          </p:cNvPr>
          <p:cNvSpPr>
            <a:spLocks noGrp="1"/>
          </p:cNvSpPr>
          <p:nvPr>
            <p:ph type="title"/>
          </p:nvPr>
        </p:nvSpPr>
        <p:spPr>
          <a:xfrm>
            <a:off x="1535372" y="4872251"/>
            <a:ext cx="10013709" cy="1030360"/>
          </a:xfrm>
        </p:spPr>
        <p:txBody>
          <a:bodyPr/>
          <a:lstStyle/>
          <a:p>
            <a:r>
              <a:rPr lang="en-US" dirty="0" smtClean="0"/>
              <a:t>Platform Settings</a:t>
            </a:r>
            <a:endParaRPr lang="en-US" dirty="0"/>
          </a:p>
        </p:txBody>
      </p:sp>
      <p:sp>
        <p:nvSpPr>
          <p:cNvPr id="42" name="Text Placeholder 41">
            <a:extLst>
              <a:ext uri="{FF2B5EF4-FFF2-40B4-BE49-F238E27FC236}">
                <a16:creationId xmlns:a16="http://schemas.microsoft.com/office/drawing/2014/main" xmlns="" id="{50AEA7E8-D2F7-4898-95B2-6E7A6DEB1296}"/>
              </a:ext>
            </a:extLst>
          </p:cNvPr>
          <p:cNvSpPr>
            <a:spLocks noGrp="1"/>
          </p:cNvSpPr>
          <p:nvPr>
            <p:ph type="body" sz="quarter" idx="19"/>
          </p:nvPr>
        </p:nvSpPr>
        <p:spPr>
          <a:xfrm>
            <a:off x="1636296" y="3253339"/>
            <a:ext cx="2435190" cy="900373"/>
          </a:xfrm>
        </p:spPr>
        <p:txBody>
          <a:bodyPr>
            <a:normAutofit/>
          </a:bodyPr>
          <a:lstStyle/>
          <a:p>
            <a:r>
              <a:rPr lang="en-US" dirty="0" smtClean="0"/>
              <a:t>SQL Server Management Studio 2019</a:t>
            </a:r>
            <a:endParaRPr lang="en-US" dirty="0"/>
          </a:p>
        </p:txBody>
      </p:sp>
      <p:sp>
        <p:nvSpPr>
          <p:cNvPr id="4" name="Footer Placeholder 3">
            <a:extLst>
              <a:ext uri="{FF2B5EF4-FFF2-40B4-BE49-F238E27FC236}">
                <a16:creationId xmlns:a16="http://schemas.microsoft.com/office/drawing/2014/main" xmlns="" id="{BDE43692-0C8D-4CD7-B6E4-87299B4930CC}"/>
              </a:ext>
            </a:extLst>
          </p:cNvPr>
          <p:cNvSpPr>
            <a:spLocks noGrp="1"/>
          </p:cNvSpPr>
          <p:nvPr>
            <p:ph type="ftr" sz="quarter" idx="11"/>
          </p:nvPr>
        </p:nvSpPr>
        <p:spPr>
          <a:xfrm>
            <a:off x="1535372" y="6309360"/>
            <a:ext cx="4946592"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5" name="Slide Number Placeholder 4">
            <a:extLst>
              <a:ext uri="{FF2B5EF4-FFF2-40B4-BE49-F238E27FC236}">
                <a16:creationId xmlns:a16="http://schemas.microsoft.com/office/drawing/2014/main" xmlns="" id="{83284A8D-A9ED-4EB8-B282-A34AB39E8F3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5</a:t>
            </a:fld>
            <a:endParaRPr lang="en-US" dirty="0"/>
          </a:p>
        </p:txBody>
      </p:sp>
      <p:pic>
        <p:nvPicPr>
          <p:cNvPr id="1027" name="Picture 3"/>
          <p:cNvPicPr>
            <a:picLocks noChangeAspect="1" noChangeArrowheads="1"/>
          </p:cNvPicPr>
          <p:nvPr/>
        </p:nvPicPr>
        <p:blipFill>
          <a:blip r:embed="rId3"/>
          <a:srcRect l="23929" t="20476" r="23750" b="22064"/>
          <a:stretch>
            <a:fillRect/>
          </a:stretch>
        </p:blipFill>
        <p:spPr bwMode="auto">
          <a:xfrm>
            <a:off x="4575703" y="808772"/>
            <a:ext cx="3365139" cy="2078806"/>
          </a:xfrm>
          <a:prstGeom prst="rect">
            <a:avLst/>
          </a:prstGeom>
          <a:noFill/>
          <a:ln w="9525">
            <a:noFill/>
            <a:miter lim="800000"/>
            <a:headEnd/>
            <a:tailEnd/>
          </a:ln>
        </p:spPr>
      </p:pic>
      <p:pic>
        <p:nvPicPr>
          <p:cNvPr id="1029" name="Picture 5" descr="https://tse2.mm.bing.net/th?id=OIP.qdwqBNb0hG2vT81Cj0sh_gHaHa&amp;pid=Api&amp;P=0&amp;h=220"/>
          <p:cNvPicPr>
            <a:picLocks noChangeAspect="1" noChangeArrowheads="1"/>
          </p:cNvPicPr>
          <p:nvPr/>
        </p:nvPicPr>
        <p:blipFill>
          <a:blip r:embed="rId4"/>
          <a:srcRect/>
          <a:stretch>
            <a:fillRect/>
          </a:stretch>
        </p:blipFill>
        <p:spPr bwMode="auto">
          <a:xfrm>
            <a:off x="6989512" y="1948831"/>
            <a:ext cx="855078" cy="855079"/>
          </a:xfrm>
          <a:prstGeom prst="rect">
            <a:avLst/>
          </a:prstGeom>
          <a:noFill/>
        </p:spPr>
      </p:pic>
      <p:pic>
        <p:nvPicPr>
          <p:cNvPr id="1031" name="Picture 7" descr="https://tse4.mm.bing.net/th?id=OIP.es9s2g928c3-fkPCUw1PuwHaEa&amp;pid=Api&amp;P=0&amp;h=220"/>
          <p:cNvPicPr>
            <a:picLocks noChangeAspect="1" noChangeArrowheads="1"/>
          </p:cNvPicPr>
          <p:nvPr/>
        </p:nvPicPr>
        <p:blipFill>
          <a:blip r:embed="rId5"/>
          <a:srcRect/>
          <a:stretch>
            <a:fillRect/>
          </a:stretch>
        </p:blipFill>
        <p:spPr bwMode="auto">
          <a:xfrm>
            <a:off x="1310605" y="1078029"/>
            <a:ext cx="2910915" cy="1735506"/>
          </a:xfrm>
          <a:prstGeom prst="rect">
            <a:avLst/>
          </a:prstGeom>
          <a:noFill/>
        </p:spPr>
      </p:pic>
      <p:pic>
        <p:nvPicPr>
          <p:cNvPr id="1033" name="Picture 9" descr="https://tse2.mm.bing.net/th?id=OIP.Z86hSked6bhCCrvwCgOa_AHaD2&amp;pid=Api&amp;P=0&amp;h=220"/>
          <p:cNvPicPr>
            <a:picLocks noChangeAspect="1" noChangeArrowheads="1"/>
          </p:cNvPicPr>
          <p:nvPr/>
        </p:nvPicPr>
        <p:blipFill>
          <a:blip r:embed="rId6"/>
          <a:srcRect/>
          <a:stretch>
            <a:fillRect/>
          </a:stretch>
        </p:blipFill>
        <p:spPr bwMode="auto">
          <a:xfrm>
            <a:off x="8162925" y="775786"/>
            <a:ext cx="4029075" cy="2095501"/>
          </a:xfrm>
          <a:prstGeom prst="rect">
            <a:avLst/>
          </a:prstGeom>
          <a:noFill/>
        </p:spPr>
      </p:pic>
      <p:sp>
        <p:nvSpPr>
          <p:cNvPr id="33" name="Text Placeholder 41">
            <a:extLst>
              <a:ext uri="{FF2B5EF4-FFF2-40B4-BE49-F238E27FC236}">
                <a16:creationId xmlns:a16="http://schemas.microsoft.com/office/drawing/2014/main" xmlns="" id="{50AEA7E8-D2F7-4898-95B2-6E7A6DEB1296}"/>
              </a:ext>
            </a:extLst>
          </p:cNvPr>
          <p:cNvSpPr>
            <a:spLocks noGrp="1"/>
          </p:cNvSpPr>
          <p:nvPr>
            <p:ph type="body" sz="quarter" idx="19"/>
          </p:nvPr>
        </p:nvSpPr>
        <p:spPr>
          <a:xfrm>
            <a:off x="9026893" y="3184358"/>
            <a:ext cx="2435190" cy="900373"/>
          </a:xfrm>
        </p:spPr>
        <p:txBody>
          <a:bodyPr>
            <a:normAutofit/>
          </a:bodyPr>
          <a:lstStyle/>
          <a:p>
            <a:r>
              <a:rPr lang="en-US" dirty="0" smtClean="0"/>
              <a:t>Microsoft SQL Server 2019 with Analysis Services. </a:t>
            </a:r>
            <a:endParaRPr lang="en-US" dirty="0"/>
          </a:p>
        </p:txBody>
      </p:sp>
      <p:sp>
        <p:nvSpPr>
          <p:cNvPr id="34" name="Text Placeholder 41">
            <a:extLst>
              <a:ext uri="{FF2B5EF4-FFF2-40B4-BE49-F238E27FC236}">
                <a16:creationId xmlns:a16="http://schemas.microsoft.com/office/drawing/2014/main" xmlns="" id="{50AEA7E8-D2F7-4898-95B2-6E7A6DEB1296}"/>
              </a:ext>
            </a:extLst>
          </p:cNvPr>
          <p:cNvSpPr>
            <a:spLocks noGrp="1"/>
          </p:cNvSpPr>
          <p:nvPr>
            <p:ph type="body" sz="quarter" idx="19"/>
          </p:nvPr>
        </p:nvSpPr>
        <p:spPr>
          <a:xfrm>
            <a:off x="5090162" y="3145856"/>
            <a:ext cx="2435190" cy="900373"/>
          </a:xfrm>
        </p:spPr>
        <p:txBody>
          <a:bodyPr>
            <a:normAutofit fontScale="92500" lnSpcReduction="20000"/>
          </a:bodyPr>
          <a:lstStyle/>
          <a:p>
            <a:r>
              <a:rPr lang="en-US" dirty="0" smtClean="0"/>
              <a:t>Microsoft Visual Studio with MS SQL Server Data Tool (SSDT) Package</a:t>
            </a:r>
            <a:endParaRPr lang="en-US" dirty="0"/>
          </a:p>
        </p:txBody>
      </p:sp>
      <p:sp>
        <p:nvSpPr>
          <p:cNvPr id="12" name="Rectangle 11"/>
          <p:cNvSpPr/>
          <p:nvPr/>
        </p:nvSpPr>
        <p:spPr>
          <a:xfrm>
            <a:off x="8732280" y="3985403"/>
            <a:ext cx="3983056" cy="646331"/>
          </a:xfrm>
          <a:prstGeom prst="rect">
            <a:avLst/>
          </a:prstGeom>
        </p:spPr>
        <p:txBody>
          <a:bodyPr wrap="square">
            <a:spAutoFit/>
          </a:bodyPr>
          <a:lstStyle/>
          <a:p>
            <a:r>
              <a:rPr lang="en-IN" dirty="0" smtClean="0"/>
              <a:t>Note: Multidimensional mode configuration</a:t>
            </a:r>
            <a:endParaRPr lang="en-IN" dirty="0"/>
          </a:p>
        </p:txBody>
      </p:sp>
    </p:spTree>
    <p:extLst>
      <p:ext uri="{BB962C8B-B14F-4D97-AF65-F5344CB8AC3E}">
        <p14:creationId xmlns:p14="http://schemas.microsoft.com/office/powerpoint/2010/main" xmlns="" val="2069271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0EDB7E63-0AD5-451A-9802-48AB1D44E6A8}"/>
              </a:ext>
            </a:extLst>
          </p:cNvPr>
          <p:cNvSpPr>
            <a:spLocks noGrp="1"/>
          </p:cNvSpPr>
          <p:nvPr>
            <p:ph type="title"/>
          </p:nvPr>
        </p:nvSpPr>
        <p:spPr>
          <a:xfrm>
            <a:off x="5205915" y="167463"/>
            <a:ext cx="6457717" cy="1318437"/>
          </a:xfrm>
        </p:spPr>
        <p:txBody>
          <a:bodyPr/>
          <a:lstStyle/>
          <a:p>
            <a:r>
              <a:rPr lang="en-IN" sz="2800" dirty="0" smtClean="0"/>
              <a:t>DATA DESCRIPTION:</a:t>
            </a:r>
            <a:br>
              <a:rPr lang="en-IN" sz="2800" dirty="0" smtClean="0"/>
            </a:br>
            <a:endParaRPr lang="en-US" sz="2800" dirty="0"/>
          </a:p>
        </p:txBody>
      </p:sp>
      <p:pic>
        <p:nvPicPr>
          <p:cNvPr id="26" name="Picture Placeholder 25" descr="People around a desk working ">
            <a:extLst>
              <a:ext uri="{FF2B5EF4-FFF2-40B4-BE49-F238E27FC236}">
                <a16:creationId xmlns:a16="http://schemas.microsoft.com/office/drawing/2014/main" xmlns="" id="{FBFF4B36-5D7D-42A6-A89B-A0A83CB0C2F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xmlns="" val="0"/>
              </a:ext>
            </a:extLst>
          </a:blip>
          <a:srcRect l="41" r="41"/>
          <a:stretch/>
        </p:blipFill>
        <p:spPr>
          <a:xfrm>
            <a:off x="0" y="0"/>
            <a:ext cx="4613548" cy="3396994"/>
          </a:xfrm>
        </p:spPr>
      </p:pic>
      <p:pic>
        <p:nvPicPr>
          <p:cNvPr id="16" name="Picture Placeholder 15" descr="Graph, tables and charts">
            <a:extLst>
              <a:ext uri="{FF2B5EF4-FFF2-40B4-BE49-F238E27FC236}">
                <a16:creationId xmlns:a16="http://schemas.microsoft.com/office/drawing/2014/main" xmlns="" id="{E1DA0A58-7C3B-4F53-80D8-6355E31465F8}"/>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xmlns="" val="0"/>
              </a:ext>
            </a:extLst>
          </a:blip>
          <a:srcRect t="25" b="25"/>
          <a:stretch/>
        </p:blipFill>
        <p:spPr>
          <a:xfrm>
            <a:off x="0" y="3461004"/>
            <a:ext cx="4613547" cy="3396996"/>
          </a:xfrm>
        </p:spPr>
      </p:pic>
      <p:sp>
        <p:nvSpPr>
          <p:cNvPr id="22" name="Footer Placeholder 21">
            <a:extLst>
              <a:ext uri="{FF2B5EF4-FFF2-40B4-BE49-F238E27FC236}">
                <a16:creationId xmlns:a16="http://schemas.microsoft.com/office/drawing/2014/main" xmlns="" id="{A0C89215-7880-40F7-A389-2C9A09EE3692}"/>
              </a:ext>
            </a:extLst>
          </p:cNvPr>
          <p:cNvSpPr>
            <a:spLocks noGrp="1"/>
          </p:cNvSpPr>
          <p:nvPr>
            <p:ph type="ftr" sz="quarter" idx="11"/>
          </p:nvPr>
        </p:nvSpPr>
        <p:spPr>
          <a:xfrm>
            <a:off x="261906" y="6309360"/>
            <a:ext cx="4097030"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23" name="Slide Number Placeholder 22">
            <a:extLst>
              <a:ext uri="{FF2B5EF4-FFF2-40B4-BE49-F238E27FC236}">
                <a16:creationId xmlns:a16="http://schemas.microsoft.com/office/drawing/2014/main" xmlns=""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6</a:t>
            </a:fld>
            <a:endParaRPr lang="en-US" dirty="0"/>
          </a:p>
        </p:txBody>
      </p:sp>
      <p:sp>
        <p:nvSpPr>
          <p:cNvPr id="10" name="Content Placeholder 9"/>
          <p:cNvSpPr>
            <a:spLocks noGrp="1"/>
          </p:cNvSpPr>
          <p:nvPr>
            <p:ph sz="quarter" idx="15"/>
          </p:nvPr>
        </p:nvSpPr>
        <p:spPr>
          <a:xfrm>
            <a:off x="5205302" y="1068403"/>
            <a:ext cx="6576019" cy="5236143"/>
          </a:xfrm>
        </p:spPr>
        <p:txBody>
          <a:bodyPr>
            <a:normAutofit fontScale="25000" lnSpcReduction="20000"/>
          </a:bodyPr>
          <a:lstStyle/>
          <a:p>
            <a:pPr lvl="0">
              <a:buFont typeface="Arial" pitchFamily="34" charset="0"/>
              <a:buChar char="•"/>
            </a:pPr>
            <a:r>
              <a:rPr lang="en-US" sz="5600" dirty="0" smtClean="0"/>
              <a:t> For this project, we have taken dataset </a:t>
            </a:r>
            <a:r>
              <a:rPr lang="en-US" sz="5600" b="1" dirty="0" smtClean="0"/>
              <a:t>ContosoRetailDW.bak from</a:t>
            </a:r>
            <a:endParaRPr lang="en-IN" sz="5600" dirty="0" smtClean="0"/>
          </a:p>
          <a:p>
            <a:r>
              <a:rPr lang="en-US" sz="5600" dirty="0" smtClean="0"/>
              <a:t>ContosoBIdemoBAK.exe</a:t>
            </a:r>
            <a:endParaRPr lang="en-IN" sz="5600" dirty="0" smtClean="0"/>
          </a:p>
          <a:p>
            <a:r>
              <a:rPr lang="en-IN" sz="5600" u="sng" dirty="0" smtClean="0">
                <a:hlinkClick r:id="rId5"/>
              </a:rPr>
              <a:t>https://www.microsoft.com/en-us/download/details.aspx?id=18279</a:t>
            </a:r>
            <a:endParaRPr lang="en-IN" sz="5600" dirty="0" smtClean="0"/>
          </a:p>
          <a:p>
            <a:pPr>
              <a:buFont typeface="Arial" pitchFamily="34" charset="0"/>
              <a:buChar char="•"/>
            </a:pPr>
            <a:r>
              <a:rPr lang="en-US" sz="5600" dirty="0" smtClean="0"/>
              <a:t> </a:t>
            </a:r>
            <a:r>
              <a:rPr lang="en-US" sz="5600" dirty="0" err="1" smtClean="0"/>
              <a:t>Contoso</a:t>
            </a:r>
            <a:r>
              <a:rPr lang="en-US" sz="5600" dirty="0" smtClean="0"/>
              <a:t> Database is a sample dataset that Microsoft provides as a data analysis study. It simulates a company's sales data.</a:t>
            </a:r>
            <a:endParaRPr lang="en-IN" sz="5600" dirty="0" smtClean="0"/>
          </a:p>
          <a:p>
            <a:pPr lvl="0">
              <a:buFont typeface="Arial" pitchFamily="34" charset="0"/>
              <a:buChar char="•"/>
            </a:pPr>
            <a:r>
              <a:rPr lang="en-US" sz="5600" dirty="0" smtClean="0"/>
              <a:t> The </a:t>
            </a:r>
            <a:r>
              <a:rPr lang="en-US" sz="5600" dirty="0" err="1" smtClean="0"/>
              <a:t>Contoso</a:t>
            </a:r>
            <a:r>
              <a:rPr lang="en-US" sz="5600" dirty="0" smtClean="0"/>
              <a:t> BI Demo dataset is used to demonstrate DW/BI functionalities across the entire Microsoft Office product family. This dataset includes C-level, sales/marketing, IT, and common finance scenarios for the retail industry and support map integration. </a:t>
            </a:r>
            <a:endParaRPr lang="en-IN" sz="5600" dirty="0" smtClean="0"/>
          </a:p>
          <a:p>
            <a:pPr lvl="0">
              <a:buFont typeface="Arial" pitchFamily="34" charset="0"/>
              <a:buChar char="•"/>
            </a:pPr>
            <a:r>
              <a:rPr lang="en-US" sz="5600" dirty="0" smtClean="0"/>
              <a:t> The dataset consists of 17 Dimension Tables and 8 Fact Tables.               </a:t>
            </a:r>
            <a:endParaRPr lang="en-IN" sz="5600" dirty="0" smtClean="0"/>
          </a:p>
          <a:p>
            <a:pPr lvl="0">
              <a:buFont typeface="Arial" pitchFamily="34" charset="0"/>
              <a:buChar char="•"/>
            </a:pPr>
            <a:r>
              <a:rPr lang="en-US" sz="5600" dirty="0" smtClean="0"/>
              <a:t> It consists of tables such as </a:t>
            </a:r>
            <a:r>
              <a:rPr lang="en-US" sz="5600" dirty="0" err="1" smtClean="0"/>
              <a:t>DimAccount</a:t>
            </a:r>
            <a:r>
              <a:rPr lang="en-US" sz="5600" dirty="0" smtClean="0"/>
              <a:t>, </a:t>
            </a:r>
            <a:r>
              <a:rPr lang="en-US" sz="5600" dirty="0" err="1" smtClean="0"/>
              <a:t>DimCustomer</a:t>
            </a:r>
            <a:r>
              <a:rPr lang="en-US" sz="5600" dirty="0" smtClean="0"/>
              <a:t>, </a:t>
            </a:r>
            <a:r>
              <a:rPr lang="en-US" sz="5600" dirty="0" err="1" smtClean="0"/>
              <a:t>DimGeography</a:t>
            </a:r>
            <a:r>
              <a:rPr lang="en-US" sz="5600" dirty="0" smtClean="0"/>
              <a:t>, </a:t>
            </a:r>
            <a:r>
              <a:rPr lang="en-US" sz="5600" dirty="0" err="1" smtClean="0"/>
              <a:t>DimProduct</a:t>
            </a:r>
            <a:r>
              <a:rPr lang="en-US" sz="5600" dirty="0" smtClean="0"/>
              <a:t>, </a:t>
            </a:r>
            <a:r>
              <a:rPr lang="en-US" sz="5600" dirty="0" err="1" smtClean="0"/>
              <a:t>DimDate</a:t>
            </a:r>
            <a:r>
              <a:rPr lang="en-US" sz="5600" dirty="0" smtClean="0"/>
              <a:t>, </a:t>
            </a:r>
            <a:r>
              <a:rPr lang="en-US" sz="5600" dirty="0" err="1" smtClean="0"/>
              <a:t>DimPromotion</a:t>
            </a:r>
            <a:r>
              <a:rPr lang="en-US" sz="5600" dirty="0" smtClean="0"/>
              <a:t>, </a:t>
            </a:r>
            <a:r>
              <a:rPr lang="en-US" sz="5600" dirty="0" err="1" smtClean="0"/>
              <a:t>FactSales</a:t>
            </a:r>
            <a:r>
              <a:rPr lang="en-US" sz="5600" dirty="0" smtClean="0"/>
              <a:t>, </a:t>
            </a:r>
            <a:r>
              <a:rPr lang="en-US" sz="5600" dirty="0" err="1" smtClean="0"/>
              <a:t>FactInventory</a:t>
            </a:r>
            <a:r>
              <a:rPr lang="en-US" sz="5600" dirty="0" smtClean="0"/>
              <a:t>, </a:t>
            </a:r>
            <a:r>
              <a:rPr lang="en-US" sz="5600" dirty="0" err="1" smtClean="0"/>
              <a:t>FactOnlineSales</a:t>
            </a:r>
            <a:r>
              <a:rPr lang="en-US" sz="5600" dirty="0" smtClean="0"/>
              <a:t>, etc.</a:t>
            </a:r>
            <a:endParaRPr lang="en-IN" sz="5600" dirty="0" smtClean="0"/>
          </a:p>
          <a:p>
            <a:pPr lvl="0">
              <a:buFont typeface="Arial" pitchFamily="34" charset="0"/>
              <a:buChar char="•"/>
            </a:pPr>
            <a:endParaRPr lang="en-IN" dirty="0"/>
          </a:p>
        </p:txBody>
      </p:sp>
    </p:spTree>
    <p:extLst>
      <p:ext uri="{BB962C8B-B14F-4D97-AF65-F5344CB8AC3E}">
        <p14:creationId xmlns:p14="http://schemas.microsoft.com/office/powerpoint/2010/main" xmlns="" val="1109332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AFE67981-079D-4463-B997-67E6CA039B58}"/>
              </a:ext>
            </a:extLst>
          </p:cNvPr>
          <p:cNvSpPr>
            <a:spLocks noGrp="1"/>
          </p:cNvSpPr>
          <p:nvPr>
            <p:ph type="title"/>
          </p:nvPr>
        </p:nvSpPr>
        <p:spPr>
          <a:xfrm>
            <a:off x="1535371" y="962423"/>
            <a:ext cx="10013710" cy="1111991"/>
          </a:xfrm>
        </p:spPr>
        <p:txBody>
          <a:bodyPr/>
          <a:lstStyle/>
          <a:p>
            <a:r>
              <a:rPr lang="en-US" dirty="0" smtClean="0"/>
              <a:t>Entries in </a:t>
            </a:r>
            <a:r>
              <a:rPr lang="en-US" dirty="0" err="1" smtClean="0"/>
              <a:t>DimCustomer</a:t>
            </a:r>
            <a:r>
              <a:rPr lang="en-US" dirty="0" smtClean="0"/>
              <a:t> Table</a:t>
            </a:r>
            <a:endParaRPr lang="en-US" dirty="0"/>
          </a:p>
        </p:txBody>
      </p:sp>
      <p:sp>
        <p:nvSpPr>
          <p:cNvPr id="3" name="Footer Placeholder 2">
            <a:extLst>
              <a:ext uri="{FF2B5EF4-FFF2-40B4-BE49-F238E27FC236}">
                <a16:creationId xmlns:a16="http://schemas.microsoft.com/office/drawing/2014/main" xmlns="" id="{76FB33DA-2432-4BA6-8EC0-7CA2F9A3D07C}"/>
              </a:ext>
            </a:extLst>
          </p:cNvPr>
          <p:cNvSpPr>
            <a:spLocks noGrp="1"/>
          </p:cNvSpPr>
          <p:nvPr>
            <p:ph type="ftr" sz="quarter" idx="11"/>
          </p:nvPr>
        </p:nvSpPr>
        <p:spPr>
          <a:xfrm>
            <a:off x="1535371" y="6309360"/>
            <a:ext cx="5732061"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5" name="Slide Number Placeholder 4">
            <a:extLst>
              <a:ext uri="{FF2B5EF4-FFF2-40B4-BE49-F238E27FC236}">
                <a16:creationId xmlns:a16="http://schemas.microsoft.com/office/drawing/2014/main" xmlns="" id="{EF3BF995-3A96-4426-B458-AE23D8310B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7</a:t>
            </a:fld>
            <a:endParaRPr lang="en-US" dirty="0"/>
          </a:p>
        </p:txBody>
      </p:sp>
      <p:pic>
        <p:nvPicPr>
          <p:cNvPr id="7" name="Picture 6"/>
          <p:cNvPicPr/>
          <p:nvPr/>
        </p:nvPicPr>
        <p:blipFill>
          <a:blip r:embed="rId2"/>
          <a:stretch>
            <a:fillRect/>
          </a:stretch>
        </p:blipFill>
        <p:spPr>
          <a:xfrm>
            <a:off x="1636295" y="2352508"/>
            <a:ext cx="9529010" cy="2816258"/>
          </a:xfrm>
          <a:prstGeom prst="rect">
            <a:avLst/>
          </a:prstGeom>
        </p:spPr>
      </p:pic>
      <p:sp>
        <p:nvSpPr>
          <p:cNvPr id="9" name="Rectangle 8"/>
          <p:cNvSpPr/>
          <p:nvPr/>
        </p:nvSpPr>
        <p:spPr>
          <a:xfrm>
            <a:off x="4049026" y="5466157"/>
            <a:ext cx="6866021" cy="646331"/>
          </a:xfrm>
          <a:prstGeom prst="rect">
            <a:avLst/>
          </a:prstGeom>
        </p:spPr>
        <p:txBody>
          <a:bodyPr wrap="square">
            <a:spAutoFit/>
          </a:bodyPr>
          <a:lstStyle/>
          <a:p>
            <a:pPr lvl="0"/>
            <a:r>
              <a:rPr lang="en-US" dirty="0" smtClean="0"/>
              <a:t>Sample 10 rows of </a:t>
            </a:r>
            <a:r>
              <a:rPr lang="en-US" dirty="0" err="1" smtClean="0"/>
              <a:t>DimCustomer</a:t>
            </a:r>
            <a:r>
              <a:rPr lang="en-US" dirty="0" smtClean="0"/>
              <a:t> is shown.</a:t>
            </a:r>
            <a:endParaRPr lang="en-IN" dirty="0" smtClean="0"/>
          </a:p>
          <a:p>
            <a:pPr lvl="0"/>
            <a:endParaRPr lang="en-IN" dirty="0" smtClean="0"/>
          </a:p>
        </p:txBody>
      </p:sp>
    </p:spTree>
    <p:extLst>
      <p:ext uri="{BB962C8B-B14F-4D97-AF65-F5344CB8AC3E}">
        <p14:creationId xmlns:p14="http://schemas.microsoft.com/office/powerpoint/2010/main" xmlns="" val="3345023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xmlns="" id="{1B3AD758-B43F-43DC-8A29-B21D2FA57DB1}"/>
              </a:ext>
            </a:extLst>
          </p:cNvPr>
          <p:cNvSpPr>
            <a:spLocks noGrp="1"/>
          </p:cNvSpPr>
          <p:nvPr>
            <p:ph type="title"/>
          </p:nvPr>
        </p:nvSpPr>
        <p:spPr>
          <a:xfrm>
            <a:off x="0" y="0"/>
            <a:ext cx="4606535" cy="3936931"/>
          </a:xfrm>
        </p:spPr>
        <p:txBody>
          <a:bodyPr anchor="b">
            <a:noAutofit/>
          </a:bodyPr>
          <a:lstStyle/>
          <a:p>
            <a:pPr algn="just"/>
            <a:r>
              <a:rPr lang="en-IN" sz="1600" dirty="0" smtClean="0">
                <a:solidFill>
                  <a:schemeClr val="bg1">
                    <a:lumMod val="50000"/>
                  </a:schemeClr>
                </a:solidFill>
                <a:latin typeface="Times New Roman" pitchFamily="18" charset="0"/>
                <a:cs typeface="Times New Roman" pitchFamily="18" charset="0"/>
              </a:rPr>
              <a:t>.</a:t>
            </a:r>
            <a:endParaRPr lang="en-IN" sz="1600" dirty="0">
              <a:solidFill>
                <a:schemeClr val="bg1">
                  <a:lumMod val="50000"/>
                </a:schemeClr>
              </a:solidFill>
              <a:latin typeface="Times New Roman" pitchFamily="18" charset="0"/>
              <a:cs typeface="Times New Roman" pitchFamily="18" charset="0"/>
            </a:endParaRPr>
          </a:p>
        </p:txBody>
      </p:sp>
      <p:sp>
        <p:nvSpPr>
          <p:cNvPr id="23" name="Footer Placeholder 22">
            <a:extLst>
              <a:ext uri="{FF2B5EF4-FFF2-40B4-BE49-F238E27FC236}">
                <a16:creationId xmlns:a16="http://schemas.microsoft.com/office/drawing/2014/main" xmlns="" id="{2D194642-A6DF-44F2-AADD-B91BD7DF2EEB}"/>
              </a:ext>
            </a:extLst>
          </p:cNvPr>
          <p:cNvSpPr>
            <a:spLocks noGrp="1"/>
          </p:cNvSpPr>
          <p:nvPr>
            <p:ph type="ftr" sz="quarter" idx="11"/>
          </p:nvPr>
        </p:nvSpPr>
        <p:spPr>
          <a:xfrm>
            <a:off x="855388" y="6309360"/>
            <a:ext cx="6007691"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24" name="Slide Number Placeholder 23">
            <a:extLst>
              <a:ext uri="{FF2B5EF4-FFF2-40B4-BE49-F238E27FC236}">
                <a16:creationId xmlns:a16="http://schemas.microsoft.com/office/drawing/2014/main" xmlns="" id="{8CCD3357-E9A1-4B6C-ACE7-EBAE9E70BFD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8</a:t>
            </a:fld>
            <a:endParaRPr lang="en-US" dirty="0"/>
          </a:p>
        </p:txBody>
      </p:sp>
      <p:pic>
        <p:nvPicPr>
          <p:cNvPr id="7" name="Picture 2" descr="https://image.slidesharecdn.com/olapnew-120221143410-phpapp01/95/slide-9-1024.jpg"/>
          <p:cNvPicPr>
            <a:picLocks noChangeAspect="1" noChangeArrowheads="1"/>
          </p:cNvPicPr>
          <p:nvPr/>
        </p:nvPicPr>
        <p:blipFill>
          <a:blip r:embed="rId3"/>
          <a:srcRect l="11612" t="1382" r="4112" b="11118"/>
          <a:stretch>
            <a:fillRect/>
          </a:stretch>
        </p:blipFill>
        <p:spPr bwMode="auto">
          <a:xfrm>
            <a:off x="4610501" y="381247"/>
            <a:ext cx="7581499" cy="5961801"/>
          </a:xfrm>
          <a:prstGeom prst="rect">
            <a:avLst/>
          </a:prstGeom>
          <a:noFill/>
        </p:spPr>
      </p:pic>
      <p:sp>
        <p:nvSpPr>
          <p:cNvPr id="9" name="TextBox 8"/>
          <p:cNvSpPr txBox="1"/>
          <p:nvPr/>
        </p:nvSpPr>
        <p:spPr>
          <a:xfrm>
            <a:off x="0" y="1424538"/>
            <a:ext cx="4475747" cy="2308324"/>
          </a:xfrm>
          <a:prstGeom prst="rect">
            <a:avLst/>
          </a:prstGeom>
          <a:noFill/>
        </p:spPr>
        <p:txBody>
          <a:bodyPr wrap="square" rtlCol="0">
            <a:spAutoFit/>
          </a:bodyPr>
          <a:lstStyle/>
          <a:p>
            <a:r>
              <a:rPr lang="en-IN" dirty="0" smtClean="0">
                <a:solidFill>
                  <a:schemeClr val="bg1"/>
                </a:solidFill>
                <a:latin typeface="Times New Roman" pitchFamily="18" charset="0"/>
                <a:cs typeface="Times New Roman" pitchFamily="18" charset="0"/>
              </a:rPr>
              <a:t>OLAP Server: It manages the OLAP cube and is responsible for processing queries, aggregating data, and delivering results for multidimensional analysis.</a:t>
            </a:r>
            <a:br>
              <a:rPr lang="en-IN" dirty="0" smtClean="0">
                <a:solidFill>
                  <a:schemeClr val="bg1"/>
                </a:solidFill>
                <a:latin typeface="Times New Roman" pitchFamily="18" charset="0"/>
                <a:cs typeface="Times New Roman" pitchFamily="18" charset="0"/>
              </a:rPr>
            </a:br>
            <a:r>
              <a:rPr lang="en-IN" dirty="0" smtClean="0">
                <a:solidFill>
                  <a:schemeClr val="bg1"/>
                </a:solidFill>
                <a:latin typeface="Times New Roman" pitchFamily="18" charset="0"/>
                <a:cs typeface="Times New Roman" pitchFamily="18" charset="0"/>
              </a:rPr>
              <a:t/>
            </a:r>
            <a:br>
              <a:rPr lang="en-IN" dirty="0" smtClean="0">
                <a:solidFill>
                  <a:schemeClr val="bg1"/>
                </a:solidFill>
                <a:latin typeface="Times New Roman" pitchFamily="18" charset="0"/>
                <a:cs typeface="Times New Roman" pitchFamily="18" charset="0"/>
              </a:rPr>
            </a:br>
            <a:r>
              <a:rPr lang="en-IN" dirty="0" smtClean="0">
                <a:solidFill>
                  <a:schemeClr val="bg1"/>
                </a:solidFill>
                <a:latin typeface="Times New Roman" pitchFamily="18" charset="0"/>
                <a:cs typeface="Times New Roman" pitchFamily="18" charset="0"/>
              </a:rPr>
              <a:t>OLAP Cube: is a specific implementation of a multidimensional database structure designed for efficient querying and analysis.</a:t>
            </a:r>
            <a:endParaRPr lang="en-IN" dirty="0">
              <a:solidFill>
                <a:schemeClr val="bg1"/>
              </a:solidFill>
            </a:endParaRPr>
          </a:p>
        </p:txBody>
      </p:sp>
    </p:spTree>
    <p:extLst>
      <p:ext uri="{BB962C8B-B14F-4D97-AF65-F5344CB8AC3E}">
        <p14:creationId xmlns:p14="http://schemas.microsoft.com/office/powerpoint/2010/main" xmlns="" val="31851170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8D0AE722-3A17-4292-8B0C-015DEE23F973}"/>
              </a:ext>
            </a:extLst>
          </p:cNvPr>
          <p:cNvSpPr>
            <a:spLocks noGrp="1"/>
          </p:cNvSpPr>
          <p:nvPr>
            <p:ph type="title"/>
          </p:nvPr>
        </p:nvSpPr>
        <p:spPr>
          <a:xfrm>
            <a:off x="167672" y="168442"/>
            <a:ext cx="10900146" cy="1115934"/>
          </a:xfrm>
        </p:spPr>
        <p:txBody>
          <a:bodyPr>
            <a:noAutofit/>
          </a:bodyPr>
          <a:lstStyle/>
          <a:p>
            <a:pPr lvl="0" fontAlgn="base">
              <a:lnSpc>
                <a:spcPct val="100000"/>
              </a:lnSpc>
              <a:spcAft>
                <a:spcPct val="0"/>
              </a:spcAft>
            </a:pPr>
            <a:r>
              <a:rPr lang="en-US" dirty="0" smtClean="0">
                <a:latin typeface="Times New Roman" pitchFamily="18" charset="0"/>
                <a:ea typeface="Calibri" pitchFamily="34" charset="0"/>
                <a:cs typeface="Times New Roman" pitchFamily="18" charset="0"/>
              </a:rPr>
              <a:t>Importing the </a:t>
            </a:r>
            <a:r>
              <a:rPr lang="en-US" dirty="0" err="1" smtClean="0">
                <a:latin typeface="Times New Roman" pitchFamily="18" charset="0"/>
                <a:ea typeface="Calibri" pitchFamily="34" charset="0"/>
                <a:cs typeface="Times New Roman" pitchFamily="18" charset="0"/>
              </a:rPr>
              <a:t>ContosoRetailDW</a:t>
            </a:r>
            <a:endParaRPr lang="en-US" sz="1400" b="0" dirty="0" smtClean="0">
              <a:latin typeface="Arial" pitchFamily="34" charset="0"/>
              <a:cs typeface="Arial" pitchFamily="34" charset="0"/>
            </a:endParaRPr>
          </a:p>
        </p:txBody>
      </p:sp>
      <p:sp>
        <p:nvSpPr>
          <p:cNvPr id="5" name="Footer Placeholder 4">
            <a:extLst>
              <a:ext uri="{FF2B5EF4-FFF2-40B4-BE49-F238E27FC236}">
                <a16:creationId xmlns:a16="http://schemas.microsoft.com/office/drawing/2014/main" xmlns="" id="{60E1A468-4484-47F2-8588-752552EE416C}"/>
              </a:ext>
            </a:extLst>
          </p:cNvPr>
          <p:cNvSpPr>
            <a:spLocks noGrp="1"/>
          </p:cNvSpPr>
          <p:nvPr>
            <p:ph type="ftr" sz="quarter" idx="11"/>
          </p:nvPr>
        </p:nvSpPr>
        <p:spPr>
          <a:xfrm>
            <a:off x="642917" y="6309360"/>
            <a:ext cx="3423986" cy="457200"/>
          </a:xfrm>
        </p:spPr>
        <p:txBody>
          <a:bodyPr/>
          <a:lstStyle/>
          <a:p>
            <a:r>
              <a:rPr lang="en-IN" dirty="0" smtClean="0"/>
              <a:t>Data Analysis on </a:t>
            </a:r>
            <a:r>
              <a:rPr lang="en-IN" dirty="0" err="1" smtClean="0"/>
              <a:t>Contoso</a:t>
            </a:r>
            <a:r>
              <a:rPr lang="en-IN" dirty="0" smtClean="0"/>
              <a:t> Retail DW</a:t>
            </a:r>
            <a:endParaRPr lang="en-US" dirty="0"/>
          </a:p>
        </p:txBody>
      </p:sp>
      <p:sp>
        <p:nvSpPr>
          <p:cNvPr id="6" name="Slide Number Placeholder 5">
            <a:extLst>
              <a:ext uri="{FF2B5EF4-FFF2-40B4-BE49-F238E27FC236}">
                <a16:creationId xmlns:a16="http://schemas.microsoft.com/office/drawing/2014/main" xmlns=""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9</a:t>
            </a:fld>
            <a:endParaRPr lang="en-US" dirty="0"/>
          </a:p>
        </p:txBody>
      </p:sp>
      <p:sp>
        <p:nvSpPr>
          <p:cNvPr id="7169" name="Rectangle 1"/>
          <p:cNvSpPr>
            <a:spLocks noChangeArrowheads="1"/>
          </p:cNvSpPr>
          <p:nvPr/>
        </p:nvSpPr>
        <p:spPr bwMode="auto">
          <a:xfrm>
            <a:off x="0" y="1417428"/>
            <a:ext cx="4677878" cy="16927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pPr>
            <a:endParaRPr lang="en-US" sz="1600" dirty="0" smtClean="0">
              <a:latin typeface="Times New Roman" pitchFamily="18" charset="0"/>
              <a:cs typeface="Times New Roman" pitchFamily="18" charset="0"/>
            </a:endParaRPr>
          </a:p>
          <a:p>
            <a:pPr algn="just" eaLnBrk="0" fontAlgn="base" hangingPunct="0">
              <a:spcBef>
                <a:spcPct val="0"/>
              </a:spcBef>
              <a:spcAft>
                <a:spcPct val="0"/>
              </a:spcAft>
              <a:buFont typeface="Arial" pitchFamily="34" charset="0"/>
              <a:buChar char="•"/>
            </a:pPr>
            <a:r>
              <a:rPr lang="en-US" sz="1600" dirty="0" smtClean="0">
                <a:latin typeface="Times New Roman" pitchFamily="18" charset="0"/>
                <a:ea typeface="Calibri" pitchFamily="34" charset="0"/>
                <a:cs typeface="Times New Roman" pitchFamily="18" charset="0"/>
              </a:rPr>
              <a:t> Open SSMS and select the server type as Database Engine from and the server name. </a:t>
            </a:r>
          </a:p>
          <a:p>
            <a:pPr algn="just" eaLnBrk="0" fontAlgn="base" hangingPunct="0">
              <a:spcBef>
                <a:spcPct val="0"/>
              </a:spcBef>
              <a:spcAft>
                <a:spcPct val="0"/>
              </a:spcAft>
              <a:buFont typeface="Arial" pitchFamily="34" charset="0"/>
              <a:buChar char="•"/>
            </a:pPr>
            <a:endParaRPr lang="en-US" sz="1600" dirty="0" smtClean="0">
              <a:latin typeface="Times New Roman" pitchFamily="18" charset="0"/>
              <a:ea typeface="Calibri" pitchFamily="34" charset="0"/>
              <a:cs typeface="Times New Roman" pitchFamily="18" charset="0"/>
            </a:endParaRPr>
          </a:p>
          <a:p>
            <a:pPr algn="just" eaLnBrk="0" fontAlgn="base" hangingPunct="0">
              <a:spcBef>
                <a:spcPct val="0"/>
              </a:spcBef>
              <a:spcAft>
                <a:spcPct val="0"/>
              </a:spcAft>
              <a:buFont typeface="Arial" pitchFamily="34" charset="0"/>
              <a:buChar char="•"/>
            </a:pPr>
            <a:endParaRPr lang="en-US" sz="1600" dirty="0" smtClean="0">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3" name="Picture 22"/>
          <p:cNvPicPr/>
          <p:nvPr/>
        </p:nvPicPr>
        <p:blipFill>
          <a:blip r:embed="rId2" cstate="print"/>
          <a:srcRect/>
          <a:stretch>
            <a:fillRect/>
          </a:stretch>
        </p:blipFill>
        <p:spPr bwMode="auto">
          <a:xfrm>
            <a:off x="4837663" y="1393502"/>
            <a:ext cx="7232416" cy="4044772"/>
          </a:xfrm>
          <a:prstGeom prst="rect">
            <a:avLst/>
          </a:prstGeom>
          <a:noFill/>
          <a:ln w="9525">
            <a:noFill/>
            <a:miter lim="800000"/>
            <a:headEnd/>
            <a:tailEnd/>
          </a:ln>
        </p:spPr>
      </p:pic>
    </p:spTree>
    <p:extLst>
      <p:ext uri="{BB962C8B-B14F-4D97-AF65-F5344CB8AC3E}">
        <p14:creationId xmlns:p14="http://schemas.microsoft.com/office/powerpoint/2010/main" xmlns="" val="281054526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hoji design_Win32_LW_V7" id="{F1E2C390-6C8B-410E-9865-BF3A23EDF657}" vid="{EDAFF292-738E-47D4-B134-CB9A442FCC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4C1ECA-A565-471D-A164-5CD0A9930E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109B59-6C56-4983-8EA2-C110136BDE7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75890C-51C4-4E83-93D3-1F0BE433290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1519</TotalTime>
  <Words>1357</Words>
  <Application>Microsoft Office PowerPoint</Application>
  <PresentationFormat>Custom</PresentationFormat>
  <Paragraphs>168</Paragraphs>
  <Slides>27</Slides>
  <Notes>8</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Custom</vt:lpstr>
      <vt:lpstr>Data Analysis on Contoso Retail DW Business Intelligence and Visualization Using Multidimensional OLAP Cube and MS Data Tool </vt:lpstr>
      <vt:lpstr>Agenda</vt:lpstr>
      <vt:lpstr>Introduction to Data Warehouse</vt:lpstr>
      <vt:lpstr>Online Analytical Processing (OLAP) </vt:lpstr>
      <vt:lpstr>Platform Settings</vt:lpstr>
      <vt:lpstr>DATA DESCRIPTION: </vt:lpstr>
      <vt:lpstr>Entries in DimCustomer Table</vt:lpstr>
      <vt:lpstr>.</vt:lpstr>
      <vt:lpstr>Importing the ContosoRetailDW</vt:lpstr>
      <vt:lpstr>Slide 10</vt:lpstr>
      <vt:lpstr>Slide 11</vt:lpstr>
      <vt:lpstr>Stages of Designing a CUBE</vt:lpstr>
      <vt:lpstr>Terminologies Used</vt:lpstr>
      <vt:lpstr>Starting with Creating Project</vt:lpstr>
      <vt:lpstr>Starting with Creating Project</vt:lpstr>
      <vt:lpstr>Creating New Data Source</vt:lpstr>
      <vt:lpstr>Create Data Source View (DSV)</vt:lpstr>
      <vt:lpstr>Creating the Cube Structure</vt:lpstr>
      <vt:lpstr>Select Measures</vt:lpstr>
      <vt:lpstr>Identifying Dimensions and Hierarchies:</vt:lpstr>
      <vt:lpstr>Deploy the Cube</vt:lpstr>
      <vt:lpstr>Querying Over the Obtained Cube</vt:lpstr>
      <vt:lpstr>Visualization of the Analysis Using Excel</vt:lpstr>
      <vt:lpstr>Visualization of the Analysis</vt:lpstr>
      <vt:lpstr>Conclusion</vt:lpstr>
      <vt:lpstr>Slide 26</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hp</cp:lastModifiedBy>
  <cp:revision>12</cp:revision>
  <dcterms:created xsi:type="dcterms:W3CDTF">2023-09-14T18:46:43Z</dcterms:created>
  <dcterms:modified xsi:type="dcterms:W3CDTF">2023-12-05T19:43:27Z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